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BD5-EA7B-4787-8037-32C663EBB36C}" type="datetimeFigureOut">
              <a:rPr lang="pl-PL" smtClean="0"/>
              <a:t>2016-04-15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2671-1550-4B98-8341-6A991C9764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78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BD5-EA7B-4787-8037-32C663EBB36C}" type="datetimeFigureOut">
              <a:rPr lang="pl-PL" smtClean="0"/>
              <a:t>2016-04-15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2671-1550-4B98-8341-6A991C9764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029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BD5-EA7B-4787-8037-32C663EBB36C}" type="datetimeFigureOut">
              <a:rPr lang="pl-PL" smtClean="0"/>
              <a:t>2016-04-15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2671-1550-4B98-8341-6A991C9764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5701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BD5-EA7B-4787-8037-32C663EBB36C}" type="datetimeFigureOut">
              <a:rPr lang="pl-PL" smtClean="0"/>
              <a:t>2016-04-15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44F2671-1550-4B98-8341-6A991C9764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694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BD5-EA7B-4787-8037-32C663EBB36C}" type="datetimeFigureOut">
              <a:rPr lang="pl-PL" smtClean="0"/>
              <a:t>2016-04-15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2671-1550-4B98-8341-6A991C9764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6691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BD5-EA7B-4787-8037-32C663EBB36C}" type="datetimeFigureOut">
              <a:rPr lang="pl-PL" smtClean="0"/>
              <a:t>2016-04-15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44F2671-1550-4B98-8341-6A991C9764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8411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BD5-EA7B-4787-8037-32C663EBB36C}" type="datetimeFigureOut">
              <a:rPr lang="pl-PL" smtClean="0"/>
              <a:t>2016-04-15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2671-1550-4B98-8341-6A991C9764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1604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BD5-EA7B-4787-8037-32C663EBB36C}" type="datetimeFigureOut">
              <a:rPr lang="pl-PL" smtClean="0"/>
              <a:t>2016-04-15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2671-1550-4B98-8341-6A991C9764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6965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BD5-EA7B-4787-8037-32C663EBB36C}" type="datetimeFigureOut">
              <a:rPr lang="pl-PL" smtClean="0"/>
              <a:t>2016-04-15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2671-1550-4B98-8341-6A991C9764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957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BD5-EA7B-4787-8037-32C663EBB36C}" type="datetimeFigureOut">
              <a:rPr lang="pl-PL" smtClean="0"/>
              <a:t>2016-04-15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2671-1550-4B98-8341-6A991C9764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7391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BD5-EA7B-4787-8037-32C663EBB36C}" type="datetimeFigureOut">
              <a:rPr lang="pl-PL" smtClean="0"/>
              <a:t>2016-04-15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2671-1550-4B98-8341-6A991C9764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18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BD5-EA7B-4787-8037-32C663EBB36C}" type="datetimeFigureOut">
              <a:rPr lang="pl-PL" smtClean="0"/>
              <a:t>2016-04-15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2671-1550-4B98-8341-6A991C9764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0812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BD5-EA7B-4787-8037-32C663EBB36C}" type="datetimeFigureOut">
              <a:rPr lang="pl-PL" smtClean="0"/>
              <a:t>2016-04-15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2671-1550-4B98-8341-6A991C9764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765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BD5-EA7B-4787-8037-32C663EBB36C}" type="datetimeFigureOut">
              <a:rPr lang="pl-PL" smtClean="0"/>
              <a:t>2016-04-15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44F2671-1550-4B98-8341-6A991C9764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3463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BD5-EA7B-4787-8037-32C663EBB36C}" type="datetimeFigureOut">
              <a:rPr lang="pl-PL" smtClean="0"/>
              <a:t>2016-04-15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44F2671-1550-4B98-8341-6A991C9764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0950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BD5-EA7B-4787-8037-32C663EBB36C}" type="datetimeFigureOut">
              <a:rPr lang="pl-PL" smtClean="0"/>
              <a:t>2016-04-15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44F2671-1550-4B98-8341-6A991C9764DF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2919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BD5-EA7B-4787-8037-32C663EBB36C}" type="datetimeFigureOut">
              <a:rPr lang="pl-PL" smtClean="0"/>
              <a:t>2016-04-15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44F2671-1550-4B98-8341-6A991C9764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4562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BD5-EA7B-4787-8037-32C663EBB36C}" type="datetimeFigureOut">
              <a:rPr lang="pl-PL" smtClean="0"/>
              <a:t>2016-04-15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2671-1550-4B98-8341-6A991C9764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4178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BD5-EA7B-4787-8037-32C663EBB36C}" type="datetimeFigureOut">
              <a:rPr lang="pl-PL" smtClean="0"/>
              <a:t>2016-04-15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2671-1550-4B98-8341-6A991C9764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2541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BD5-EA7B-4787-8037-32C663EBB36C}" type="datetimeFigureOut">
              <a:rPr lang="pl-PL" smtClean="0"/>
              <a:t>2016-04-15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2671-1550-4B98-8341-6A991C9764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4960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D833BD5-EA7B-4787-8037-32C663EBB36C}" type="datetimeFigureOut">
              <a:rPr lang="pl-PL" smtClean="0"/>
              <a:t>2016-04-15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44F2671-1550-4B98-8341-6A991C9764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86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BD5-EA7B-4787-8037-32C663EBB36C}" type="datetimeFigureOut">
              <a:rPr lang="pl-PL" smtClean="0"/>
              <a:t>2016-04-15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2671-1550-4B98-8341-6A991C9764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1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BD5-EA7B-4787-8037-32C663EBB36C}" type="datetimeFigureOut">
              <a:rPr lang="pl-PL" smtClean="0"/>
              <a:t>2016-04-15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2671-1550-4B98-8341-6A991C9764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735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BD5-EA7B-4787-8037-32C663EBB36C}" type="datetimeFigureOut">
              <a:rPr lang="pl-PL" smtClean="0"/>
              <a:t>2016-04-15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2671-1550-4B98-8341-6A991C9764DF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1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BD5-EA7B-4787-8037-32C663EBB36C}" type="datetimeFigureOut">
              <a:rPr lang="pl-PL" smtClean="0"/>
              <a:t>2016-04-15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2671-1550-4B98-8341-6A991C9764DF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0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BD5-EA7B-4787-8037-32C663EBB36C}" type="datetimeFigureOut">
              <a:rPr lang="pl-PL" smtClean="0"/>
              <a:t>2016-04-15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2671-1550-4B98-8341-6A991C9764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507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BD5-EA7B-4787-8037-32C663EBB36C}" type="datetimeFigureOut">
              <a:rPr lang="pl-PL" smtClean="0"/>
              <a:t>2016-04-15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2671-1550-4B98-8341-6A991C9764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498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BD5-EA7B-4787-8037-32C663EBB36C}" type="datetimeFigureOut">
              <a:rPr lang="pl-PL" smtClean="0"/>
              <a:t>2016-04-15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2671-1550-4B98-8341-6A991C9764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640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D833BD5-EA7B-4787-8037-32C663EBB36C}" type="datetimeFigureOut">
              <a:rPr lang="pl-PL" smtClean="0"/>
              <a:t>2016-04-15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F2671-1550-4B98-8341-6A991C9764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788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33BD5-EA7B-4787-8037-32C663EBB36C}" type="datetimeFigureOut">
              <a:rPr lang="pl-PL" smtClean="0"/>
              <a:t>2016-04-15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F2671-1550-4B98-8341-6A991C9764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5032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Percy</a:t>
            </a:r>
            <a:r>
              <a:rPr lang="pl-PL" dirty="0"/>
              <a:t> Jackson i Bogowie Olimpijscy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824456" y="3192740"/>
            <a:ext cx="3442558" cy="1117687"/>
          </a:xfrm>
        </p:spPr>
        <p:txBody>
          <a:bodyPr>
            <a:normAutofit/>
          </a:bodyPr>
          <a:lstStyle/>
          <a:p>
            <a:r>
              <a:rPr lang="pl-PL" sz="3200" dirty="0"/>
              <a:t>Złodziej Pioruna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0" y="37882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 smtClean="0"/>
              <a:t>Książki, które polecam</a:t>
            </a:r>
            <a:endParaRPr lang="pl-PL" sz="5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77290" y="5579039"/>
            <a:ext cx="8347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Autor powieści : Rick </a:t>
            </a:r>
            <a:r>
              <a:rPr lang="pl-PL" sz="4000" dirty="0" err="1"/>
              <a:t>Riordan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41610482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789710"/>
            <a:ext cx="4449185" cy="893618"/>
          </a:xfrm>
        </p:spPr>
        <p:txBody>
          <a:bodyPr>
            <a:noAutofit/>
          </a:bodyPr>
          <a:lstStyle/>
          <a:p>
            <a:r>
              <a:rPr lang="pl-PL" sz="4000" dirty="0"/>
              <a:t>Autor </a:t>
            </a:r>
            <a:r>
              <a:rPr lang="pl-PL" sz="4000" dirty="0" smtClean="0"/>
              <a:t>powieści : Rick </a:t>
            </a:r>
            <a:r>
              <a:rPr lang="pl-PL" sz="4000" dirty="0" err="1"/>
              <a:t>Riordan</a:t>
            </a:r>
            <a:endParaRPr lang="pl-PL" sz="4000" dirty="0"/>
          </a:p>
        </p:txBody>
      </p:sp>
      <p:pic>
        <p:nvPicPr>
          <p:cNvPr id="15" name="Symbol zastępczy obrazu 1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054" r="5054"/>
          <a:stretch>
            <a:fillRect/>
          </a:stretch>
        </p:blipFill>
        <p:spPr>
          <a:xfrm>
            <a:off x="6684097" y="695325"/>
            <a:ext cx="3479800" cy="5173663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Współczesny twórca książek </a:t>
            </a:r>
            <a:r>
              <a:rPr lang="pl-PL" sz="2400" dirty="0" err="1" smtClean="0"/>
              <a:t>fantasy</a:t>
            </a:r>
            <a:r>
              <a:rPr lang="pl-PL" sz="2400" dirty="0"/>
              <a:t>, detektywistycznych i mitologicznych.</a:t>
            </a:r>
          </a:p>
          <a:p>
            <a:r>
              <a:rPr lang="pl-PL" sz="2400" dirty="0"/>
              <a:t>Urodzony w USA, w stanie Teksas.</a:t>
            </a:r>
          </a:p>
          <a:p>
            <a:r>
              <a:rPr lang="pl-PL" sz="2400" dirty="0"/>
              <a:t>Jego najsłynniejszą powieścią jest seria o </a:t>
            </a:r>
            <a:r>
              <a:rPr lang="pl-PL" sz="2400" dirty="0" err="1"/>
              <a:t>Percym</a:t>
            </a:r>
            <a:r>
              <a:rPr lang="pl-PL" sz="2400" dirty="0"/>
              <a:t> Jacksonie</a:t>
            </a:r>
          </a:p>
        </p:txBody>
      </p:sp>
    </p:spTree>
    <p:extLst>
      <p:ext uri="{BB962C8B-B14F-4D97-AF65-F5344CB8AC3E}">
        <p14:creationId xmlns:p14="http://schemas.microsoft.com/office/powerpoint/2010/main" val="32815899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/>
              <a:t>Bohaterowie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600" dirty="0" err="1"/>
              <a:t>Percy</a:t>
            </a:r>
            <a:r>
              <a:rPr lang="pl-PL" sz="3600" dirty="0"/>
              <a:t> Jackson</a:t>
            </a:r>
          </a:p>
          <a:p>
            <a:r>
              <a:rPr lang="pl-PL" sz="3600" dirty="0"/>
              <a:t>Grover </a:t>
            </a:r>
            <a:r>
              <a:rPr lang="pl-PL" sz="3600" dirty="0" err="1"/>
              <a:t>Underwood</a:t>
            </a:r>
            <a:endParaRPr lang="pl-PL" sz="3600" dirty="0"/>
          </a:p>
          <a:p>
            <a:r>
              <a:rPr lang="pl-PL" sz="3600" dirty="0" err="1"/>
              <a:t>Annabeth</a:t>
            </a:r>
            <a:r>
              <a:rPr lang="pl-PL" sz="3600" dirty="0"/>
              <a:t> Chase</a:t>
            </a:r>
          </a:p>
          <a:p>
            <a:r>
              <a:rPr lang="pl-PL" sz="3600" dirty="0"/>
              <a:t>Luke </a:t>
            </a:r>
            <a:r>
              <a:rPr lang="pl-PL" sz="3600" dirty="0" err="1"/>
              <a:t>Castellan</a:t>
            </a:r>
            <a:endParaRPr lang="pl-PL" sz="3600" dirty="0"/>
          </a:p>
          <a:p>
            <a:r>
              <a:rPr lang="pl-PL" sz="3600" dirty="0" err="1"/>
              <a:t>Chejron</a:t>
            </a:r>
            <a:endParaRPr lang="pl-PL" sz="3600" dirty="0"/>
          </a:p>
          <a:p>
            <a:r>
              <a:rPr lang="pl-PL" sz="3600" dirty="0"/>
              <a:t> Pan D.</a:t>
            </a:r>
            <a:endParaRPr lang="pl-PL" sz="3200" dirty="0"/>
          </a:p>
        </p:txBody>
      </p:sp>
      <p:sp>
        <p:nvSpPr>
          <p:cNvPr id="5" name="Błyskawica 4"/>
          <p:cNvSpPr/>
          <p:nvPr/>
        </p:nvSpPr>
        <p:spPr>
          <a:xfrm>
            <a:off x="5164283" y="568470"/>
            <a:ext cx="6109854" cy="5608493"/>
          </a:xfrm>
          <a:prstGeom prst="lightningBolt">
            <a:avLst/>
          </a:prstGeom>
          <a:pattFill prst="pct70">
            <a:fgClr>
              <a:srgbClr val="ECE848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0447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/>
              <a:t>Miejsca akcji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3200" dirty="0"/>
              <a:t>akcja rozgrywa </a:t>
            </a:r>
            <a:r>
              <a:rPr lang="pl-PL" sz="3200" dirty="0" err="1"/>
              <a:t>sie</a:t>
            </a:r>
            <a:r>
              <a:rPr lang="pl-PL" sz="3200" dirty="0"/>
              <a:t> w USA. W miejscach takich jak:</a:t>
            </a:r>
          </a:p>
          <a:p>
            <a:r>
              <a:rPr lang="pl-PL" sz="3200" dirty="0" err="1"/>
              <a:t>Yancy</a:t>
            </a:r>
            <a:r>
              <a:rPr lang="pl-PL" sz="3200" dirty="0"/>
              <a:t> </a:t>
            </a:r>
            <a:r>
              <a:rPr lang="pl-PL" sz="3200" dirty="0" err="1"/>
              <a:t>Academy</a:t>
            </a:r>
            <a:r>
              <a:rPr lang="pl-PL" sz="3200" dirty="0"/>
              <a:t>, która znajduję się na północy stanu Nowy Jor</a:t>
            </a:r>
          </a:p>
          <a:p>
            <a:r>
              <a:rPr lang="pl-PL" sz="3200" dirty="0"/>
              <a:t>Manhattan</a:t>
            </a:r>
          </a:p>
          <a:p>
            <a:r>
              <a:rPr lang="pl-PL" sz="3200" dirty="0"/>
              <a:t>Obóz Herosów</a:t>
            </a:r>
          </a:p>
          <a:p>
            <a:r>
              <a:rPr lang="pl-PL" sz="3200" dirty="0"/>
              <a:t>Las Vegas </a:t>
            </a:r>
          </a:p>
          <a:p>
            <a:r>
              <a:rPr lang="pl-PL" sz="3200" dirty="0"/>
              <a:t>St. Louis </a:t>
            </a:r>
          </a:p>
          <a:p>
            <a:r>
              <a:rPr lang="pl-PL" sz="3200" dirty="0" err="1"/>
              <a:t>Montauk</a:t>
            </a:r>
            <a:endParaRPr lang="pl-PL" sz="3200" dirty="0"/>
          </a:p>
          <a:p>
            <a:r>
              <a:rPr lang="pl-PL" sz="3200" dirty="0"/>
              <a:t>Santa </a:t>
            </a:r>
            <a:r>
              <a:rPr lang="pl-PL" sz="3200" dirty="0" err="1"/>
              <a:t>Monica</a:t>
            </a:r>
            <a:r>
              <a:rPr lang="pl-PL" sz="3200" dirty="0"/>
              <a:t> </a:t>
            </a:r>
          </a:p>
          <a:p>
            <a:r>
              <a:rPr lang="pl-PL" sz="3200" dirty="0"/>
              <a:t>Góra Olimp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93741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Opis fabuły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err="1"/>
              <a:t>Percy</a:t>
            </a:r>
            <a:r>
              <a:rPr lang="pl-PL" dirty="0"/>
              <a:t> Jackson, ma dwanaście lat. Typowe dziecko z problemami.  Cóż, dysleksja, kłopoty z koncentracją, ADHD, niespokojny duch, nadwrażliwość emocjonalna. Wyjątkowo dużo dziwnych zdarzeń dzieje się wokół niego. Wydarzenia na szkolnej wycieczce na Manhattan to jednak prawdziwy przełom. Pani </a:t>
            </a:r>
            <a:r>
              <a:rPr lang="pl-PL" dirty="0" err="1"/>
              <a:t>Dodds</a:t>
            </a:r>
            <a:r>
              <a:rPr lang="pl-PL" dirty="0"/>
              <a:t> - nauczycielka matmy o której zdanie, że nie jest człowiekiem potwierdził nawet nauczyciel łaciny pan Brunner - postanawia porozmawiać z </a:t>
            </a:r>
            <a:r>
              <a:rPr lang="pl-PL" dirty="0" err="1"/>
              <a:t>Percym</a:t>
            </a:r>
            <a:r>
              <a:rPr lang="pl-PL" dirty="0"/>
              <a:t> na osobności. Solidnie zdenerwowana pani </a:t>
            </a:r>
            <a:r>
              <a:rPr lang="pl-PL" dirty="0" err="1"/>
              <a:t>Dodds</a:t>
            </a:r>
            <a:r>
              <a:rPr lang="pl-PL" dirty="0"/>
              <a:t> udowadnia, że rzeczywiście nie jest człowiekiem, a „pomarszczoną wiedźmą ze skrzydłami nietoperza, pazurami i pyskiem pełnym żółtych kłów”. Z morderczego starcia z owym monstrum </a:t>
            </a:r>
            <a:r>
              <a:rPr lang="pl-PL" dirty="0" err="1"/>
              <a:t>Percy</a:t>
            </a:r>
            <a:r>
              <a:rPr lang="pl-PL" dirty="0"/>
              <a:t> wychodzi na szczęście cało - dzięki pomocy pana Brunnera. Lecz później wszyscy zaprzeczają, że kiedykolwiek znali jakąś panią </a:t>
            </a:r>
            <a:r>
              <a:rPr lang="pl-PL" dirty="0" err="1"/>
              <a:t>Dodds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93164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6000" dirty="0"/>
              <a:t>Moje odczucia na temat książki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dirty="0"/>
              <a:t>Jest to bardzo fajna powieść przygodowa z elementami mitologii greckiej. Rozwija </a:t>
            </a:r>
            <a:r>
              <a:rPr lang="pl-PL" sz="4400" dirty="0" smtClean="0"/>
              <a:t>wyobraźnię </a:t>
            </a:r>
            <a:r>
              <a:rPr lang="pl-PL" sz="4400" dirty="0"/>
              <a:t>i przekonuje o tym, że greccy herosi żyją pośród nas. </a:t>
            </a:r>
          </a:p>
        </p:txBody>
      </p:sp>
    </p:spTree>
    <p:extLst>
      <p:ext uri="{BB962C8B-B14F-4D97-AF65-F5344CB8AC3E}">
        <p14:creationId xmlns:p14="http://schemas.microsoft.com/office/powerpoint/2010/main" val="39634842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KONIEC</a:t>
            </a:r>
            <a:endParaRPr lang="pl-PL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/>
            <a:endParaRPr lang="pl-PL" dirty="0" smtClean="0"/>
          </a:p>
          <a:p>
            <a:pPr algn="r"/>
            <a:endParaRPr lang="pl-PL" dirty="0"/>
          </a:p>
          <a:p>
            <a:pPr algn="r"/>
            <a:endParaRPr lang="pl-PL" dirty="0" smtClean="0"/>
          </a:p>
          <a:p>
            <a:pPr algn="r"/>
            <a:endParaRPr lang="pl-PL" dirty="0"/>
          </a:p>
          <a:p>
            <a:pPr algn="r"/>
            <a:endParaRPr lang="pl-PL" dirty="0" smtClean="0"/>
          </a:p>
          <a:p>
            <a:pPr algn="r"/>
            <a:endParaRPr lang="pl-PL" dirty="0"/>
          </a:p>
          <a:p>
            <a:pPr algn="r"/>
            <a:endParaRPr lang="pl-PL" dirty="0" smtClean="0"/>
          </a:p>
          <a:p>
            <a:pPr algn="r"/>
            <a:r>
              <a:rPr lang="pl-PL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Wykonała : Sara Bańkowska kl. VI</a:t>
            </a:r>
            <a:endParaRPr lang="pl-PL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l-PL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 Podstawowa nr 19 im. Mikołaja Kopernika Jaworzno</a:t>
            </a:r>
          </a:p>
          <a:p>
            <a:pPr algn="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814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TM02900720[[fn=Integralny]]</Template>
  <TotalTime>38</TotalTime>
  <Words>277</Words>
  <Application>Microsoft Office PowerPoint</Application>
  <PresentationFormat>Panoramiczny</PresentationFormat>
  <Paragraphs>39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Trebuchet MS</vt:lpstr>
      <vt:lpstr>Wingdings 2</vt:lpstr>
      <vt:lpstr>HDOfficeLightV0</vt:lpstr>
      <vt:lpstr>Berlin</vt:lpstr>
      <vt:lpstr>Percy Jackson i Bogowie Olimpijscy</vt:lpstr>
      <vt:lpstr>Autor powieści : Rick Riordan</vt:lpstr>
      <vt:lpstr>Bohaterowie</vt:lpstr>
      <vt:lpstr>Miejsca akcji</vt:lpstr>
      <vt:lpstr>Opis fabuły</vt:lpstr>
      <vt:lpstr>Moje odczucia na temat książki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Percy Jackson i Bogowie Olimpijscy</dc:title>
  <dc:creator>Sara Bańkowska</dc:creator>
  <cp:lastModifiedBy>Aleksander</cp:lastModifiedBy>
  <cp:revision>10</cp:revision>
  <dcterms:created xsi:type="dcterms:W3CDTF">2016-04-14T11:50:57Z</dcterms:created>
  <dcterms:modified xsi:type="dcterms:W3CDTF">2016-04-15T09:28:08Z</dcterms:modified>
</cp:coreProperties>
</file>