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2F24B-1397-9F91-D77B-E6A316B8EF3F}" v="328" dt="2021-02-05T15:42:45.159"/>
    <p1510:client id="{6A4E0B42-84CA-4F8A-8A15-6C222649F786}" v="260" dt="2021-02-05T15:22:10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presProps.xml" Id="rId8" /><Relationship Type="http://schemas.microsoft.com/office/2015/10/relationships/revisionInfo" Target="revisionInfo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ableStyles" Target="tableStyles.xml" Id="rId11" /><Relationship Type="http://schemas.openxmlformats.org/officeDocument/2006/relationships/slide" Target="slides/slide4.xml" Id="rId5" /><Relationship Type="http://schemas.openxmlformats.org/officeDocument/2006/relationships/theme" Target="theme/theme1.xml" Id="rId10" /><Relationship Type="http://schemas.openxmlformats.org/officeDocument/2006/relationships/slide" Target="slides/slide3.xml" Id="rId4" /><Relationship Type="http://schemas.openxmlformats.org/officeDocument/2006/relationships/viewProps" Target="viewProps.xml" Id="rId9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Internet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pl.wikipedia.org/wiki/Komisja_Europejska" TargetMode="External"/><Relationship Id="rId12" Type="http://schemas.openxmlformats.org/officeDocument/2006/relationships/hyperlink" Target="https://pl.wikipedia.org/wiki/Naukowa_i_Akademicka_Sie%C4%87_Komputerow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.wikipedia.org/wiki/Europa" TargetMode="External"/><Relationship Id="rId11" Type="http://schemas.openxmlformats.org/officeDocument/2006/relationships/hyperlink" Target="https://pl.wikipedia.org/wiki/Fundacja_Dajemy_Dzieciom_Si%C5%82%C4%99" TargetMode="External"/><Relationship Id="rId5" Type="http://schemas.openxmlformats.org/officeDocument/2006/relationships/hyperlink" Target="https://pl.wikipedia.org/wiki/%C5%9Awi%C4%99to" TargetMode="External"/><Relationship Id="rId10" Type="http://schemas.openxmlformats.org/officeDocument/2006/relationships/hyperlink" Target="https://pl.wikipedia.org/wiki/Polska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pl.wikipedia.org/wiki/Dzie%C5%84_Bezpiecznego_Internetu#cite_note-safer-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www.sieciaki.pl" TargetMode="External"/><Relationship Id="rId4" Type="http://schemas.openxmlformats.org/officeDocument/2006/relationships/hyperlink" Target="http://www.wikipedia.p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F58D138-35FF-4A3E-9FCD-A6044FD3C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37" name="Rectangle 136">
              <a:extLst>
                <a:ext uri="{FF2B5EF4-FFF2-40B4-BE49-F238E27FC236}">
                  <a16:creationId xmlns:a16="http://schemas.microsoft.com/office/drawing/2014/main" id="{F5BD0798-598F-4D8A-86B1-B5EFC74440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8" name="Picture 2">
              <a:extLst>
                <a:ext uri="{FF2B5EF4-FFF2-40B4-BE49-F238E27FC236}">
                  <a16:creationId xmlns:a16="http://schemas.microsoft.com/office/drawing/2014/main" id="{AC94F2E1-5E1D-4DE4-876F-B863EF53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6="http://schemas.microsoft.com/office/drawing/2014/main" xmlns:a14="http://schemas.microsoft.com/office/drawing/2010/main" xmlns:p14="http://schemas.microsoft.com/office/powerpoint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275668"/>
            <a:ext cx="8830733" cy="936096"/>
          </a:xfrm>
        </p:spPr>
        <p:txBody>
          <a:bodyPr>
            <a:normAutofit/>
          </a:bodyPr>
          <a:lstStyle/>
          <a:p>
            <a:r>
              <a:rPr lang="en-US" sz="4400"/>
              <a:t>Dzień Bezpiecznego internetu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5244572"/>
            <a:ext cx="8830732" cy="6905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 2021r. Wypada 9 lutego.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6B0FEEE-81F6-4CFD-9F19-7422C2BBB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1" name="Rectangle 5">
              <a:extLst>
                <a:ext uri="{FF2B5EF4-FFF2-40B4-BE49-F238E27FC236}">
                  <a16:creationId xmlns:a16="http://schemas.microsoft.com/office/drawing/2014/main" id="{610875A9-E6B1-4A9E-8D06-56271808AF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42" name="Freeform 6">
              <a:extLst>
                <a:ext uri="{FF2B5EF4-FFF2-40B4-BE49-F238E27FC236}">
                  <a16:creationId xmlns:a16="http://schemas.microsoft.com/office/drawing/2014/main" id="{3568C212-C192-4F35-9EDA-FFAFA2620E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7">
              <a:extLst>
                <a:ext uri="{FF2B5EF4-FFF2-40B4-BE49-F238E27FC236}">
                  <a16:creationId xmlns:a16="http://schemas.microsoft.com/office/drawing/2014/main" id="{3AB2D5B1-4EF5-411D-98F9-332CE875D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Freeform 8">
              <a:extLst>
                <a:ext uri="{FF2B5EF4-FFF2-40B4-BE49-F238E27FC236}">
                  <a16:creationId xmlns:a16="http://schemas.microsoft.com/office/drawing/2014/main" id="{901DF0D0-5B9C-4A92-A0C5-F70CC77B4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0E44C639-7E08-4ED9-87D3-7E1DEBD17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6" name="Freeform 10">
              <a:extLst>
                <a:ext uri="{FF2B5EF4-FFF2-40B4-BE49-F238E27FC236}">
                  <a16:creationId xmlns:a16="http://schemas.microsoft.com/office/drawing/2014/main" id="{8D55EDFE-6B27-4CEF-A149-DE03F2585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899753F1-0A7C-4019-B0D4-98E8D6555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8" name="Freeform 12">
              <a:extLst>
                <a:ext uri="{FF2B5EF4-FFF2-40B4-BE49-F238E27FC236}">
                  <a16:creationId xmlns:a16="http://schemas.microsoft.com/office/drawing/2014/main" id="{2E46CC92-32DE-4118-9922-E40E32D0C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9" name="Freeform 13">
              <a:extLst>
                <a:ext uri="{FF2B5EF4-FFF2-40B4-BE49-F238E27FC236}">
                  <a16:creationId xmlns:a16="http://schemas.microsoft.com/office/drawing/2014/main" id="{6E837780-3EEC-4D7C-AE0A-B85D4B4D7A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FF9C7BD2-1595-4FB5-84CC-08DBE10EF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1" name="Freeform 15">
              <a:extLst>
                <a:ext uri="{FF2B5EF4-FFF2-40B4-BE49-F238E27FC236}">
                  <a16:creationId xmlns:a16="http://schemas.microsoft.com/office/drawing/2014/main" id="{223B4D7F-AAB4-4C07-8497-AC90FC7AC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2" name="Line 16">
              <a:extLst>
                <a:ext uri="{FF2B5EF4-FFF2-40B4-BE49-F238E27FC236}">
                  <a16:creationId xmlns:a16="http://schemas.microsoft.com/office/drawing/2014/main" id="{BF0BC434-CADA-4A14-9CC4-514A8AC0A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153" name="Freeform 17">
              <a:extLst>
                <a:ext uri="{FF2B5EF4-FFF2-40B4-BE49-F238E27FC236}">
                  <a16:creationId xmlns:a16="http://schemas.microsoft.com/office/drawing/2014/main" id="{64B93112-5E7A-4AD7-9F08-EC9DE3B7A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4" name="Freeform 18">
              <a:extLst>
                <a:ext uri="{FF2B5EF4-FFF2-40B4-BE49-F238E27FC236}">
                  <a16:creationId xmlns:a16="http://schemas.microsoft.com/office/drawing/2014/main" id="{104C40EC-49BC-4BF4-9B0F-36413F92C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5" name="Freeform 19">
              <a:extLst>
                <a:ext uri="{FF2B5EF4-FFF2-40B4-BE49-F238E27FC236}">
                  <a16:creationId xmlns:a16="http://schemas.microsoft.com/office/drawing/2014/main" id="{490CF2A3-97A8-4A5C-AA71-F66D5EFB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6" name="Freeform 20">
              <a:extLst>
                <a:ext uri="{FF2B5EF4-FFF2-40B4-BE49-F238E27FC236}">
                  <a16:creationId xmlns:a16="http://schemas.microsoft.com/office/drawing/2014/main" id="{AD278AAA-5D43-4120-94A8-8CABD2B2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7" name="Rectangle 21">
              <a:extLst>
                <a:ext uri="{FF2B5EF4-FFF2-40B4-BE49-F238E27FC236}">
                  <a16:creationId xmlns:a16="http://schemas.microsoft.com/office/drawing/2014/main" id="{4063DBF1-AA0B-41AE-B075-3592DD03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8" name="Freeform 22">
              <a:extLst>
                <a:ext uri="{FF2B5EF4-FFF2-40B4-BE49-F238E27FC236}">
                  <a16:creationId xmlns:a16="http://schemas.microsoft.com/office/drawing/2014/main" id="{084C0B7D-251C-4399-AF81-3D417E6CCA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9" name="Freeform 23">
              <a:extLst>
                <a:ext uri="{FF2B5EF4-FFF2-40B4-BE49-F238E27FC236}">
                  <a16:creationId xmlns:a16="http://schemas.microsoft.com/office/drawing/2014/main" id="{41CBB601-6248-4C6A-8CE0-EDE956CA6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0" name="Freeform 24">
              <a:extLst>
                <a:ext uri="{FF2B5EF4-FFF2-40B4-BE49-F238E27FC236}">
                  <a16:creationId xmlns:a16="http://schemas.microsoft.com/office/drawing/2014/main" id="{61217433-E7AF-4C9E-B859-8B51FDE44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1" name="Freeform 25">
              <a:extLst>
                <a:ext uri="{FF2B5EF4-FFF2-40B4-BE49-F238E27FC236}">
                  <a16:creationId xmlns:a16="http://schemas.microsoft.com/office/drawing/2014/main" id="{83750ECC-2687-4D3D-AF82-9D55F4A95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2" name="Freeform 26">
              <a:extLst>
                <a:ext uri="{FF2B5EF4-FFF2-40B4-BE49-F238E27FC236}">
                  <a16:creationId xmlns:a16="http://schemas.microsoft.com/office/drawing/2014/main" id="{481712CE-D3D3-48A9-9194-29514E826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AFDCA284-1452-42D7-8188-8DBBF5500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4" name="Freeform 28">
              <a:extLst>
                <a:ext uri="{FF2B5EF4-FFF2-40B4-BE49-F238E27FC236}">
                  <a16:creationId xmlns:a16="http://schemas.microsoft.com/office/drawing/2014/main" id="{84621BF2-B93B-49DE-A0E9-7DB87A12DF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5" name="Freeform 29">
              <a:extLst>
                <a:ext uri="{FF2B5EF4-FFF2-40B4-BE49-F238E27FC236}">
                  <a16:creationId xmlns:a16="http://schemas.microsoft.com/office/drawing/2014/main" id="{23D257B1-AE83-4340-9A3D-9AF67475D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6" name="Freeform 30">
              <a:extLst>
                <a:ext uri="{FF2B5EF4-FFF2-40B4-BE49-F238E27FC236}">
                  <a16:creationId xmlns:a16="http://schemas.microsoft.com/office/drawing/2014/main" id="{48C080A8-F687-4FC3-85A0-06C260CA40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7" name="Freeform 31">
              <a:extLst>
                <a:ext uri="{FF2B5EF4-FFF2-40B4-BE49-F238E27FC236}">
                  <a16:creationId xmlns:a16="http://schemas.microsoft.com/office/drawing/2014/main" id="{A63FB1C6-D023-4C54-8D8E-319888E05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8" name="Obraz 68" descr="Obraz zawierający tekst&#10;&#10;Opis wygenerowany automatycznie">
            <a:extLst>
              <a:ext uri="{FF2B5EF4-FFF2-40B4-BE49-F238E27FC236}">
                <a16:creationId xmlns:a16="http://schemas.microsoft.com/office/drawing/2014/main" id="{0BE8FA2E-3CE7-4355-BC6D-B8A4170246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428" b="9595"/>
          <a:stretch/>
        </p:blipFill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D8042C1-215E-4C21-BB6B-38C5EE469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70" name="Freeform 32">
              <a:extLst>
                <a:ext uri="{FF2B5EF4-FFF2-40B4-BE49-F238E27FC236}">
                  <a16:creationId xmlns:a16="http://schemas.microsoft.com/office/drawing/2014/main" id="{134E4A6E-1602-4ED8-95F4-2649025B44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1" name="Freeform 33">
              <a:extLst>
                <a:ext uri="{FF2B5EF4-FFF2-40B4-BE49-F238E27FC236}">
                  <a16:creationId xmlns:a16="http://schemas.microsoft.com/office/drawing/2014/main" id="{E26FC114-5BB0-453D-9D96-4A82F7EB73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2" name="Freeform 34">
              <a:extLst>
                <a:ext uri="{FF2B5EF4-FFF2-40B4-BE49-F238E27FC236}">
                  <a16:creationId xmlns:a16="http://schemas.microsoft.com/office/drawing/2014/main" id="{42DD29BE-7338-48CF-A8E4-AE63B9474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3" name="Freeform 35">
              <a:extLst>
                <a:ext uri="{FF2B5EF4-FFF2-40B4-BE49-F238E27FC236}">
                  <a16:creationId xmlns:a16="http://schemas.microsoft.com/office/drawing/2014/main" id="{38DA003C-8448-4B2C-AFEC-8354C0FCF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4" name="Freeform 36">
              <a:extLst>
                <a:ext uri="{FF2B5EF4-FFF2-40B4-BE49-F238E27FC236}">
                  <a16:creationId xmlns:a16="http://schemas.microsoft.com/office/drawing/2014/main" id="{444007C8-E852-4C4C-B866-1F029E7D3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5" name="Freeform 37">
              <a:extLst>
                <a:ext uri="{FF2B5EF4-FFF2-40B4-BE49-F238E27FC236}">
                  <a16:creationId xmlns:a16="http://schemas.microsoft.com/office/drawing/2014/main" id="{93687523-D874-491A-A0CA-5C46712A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6" name="Freeform 38">
              <a:extLst>
                <a:ext uri="{FF2B5EF4-FFF2-40B4-BE49-F238E27FC236}">
                  <a16:creationId xmlns:a16="http://schemas.microsoft.com/office/drawing/2014/main" id="{8B54C82F-6BF1-43CD-8E37-69E9A44A8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7" name="Freeform 39">
              <a:extLst>
                <a:ext uri="{FF2B5EF4-FFF2-40B4-BE49-F238E27FC236}">
                  <a16:creationId xmlns:a16="http://schemas.microsoft.com/office/drawing/2014/main" id="{7319E2D4-6B6C-40D8-BED9-458580829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8" name="Freeform 40">
              <a:extLst>
                <a:ext uri="{FF2B5EF4-FFF2-40B4-BE49-F238E27FC236}">
                  <a16:creationId xmlns:a16="http://schemas.microsoft.com/office/drawing/2014/main" id="{12E07592-0C27-4DBF-9DCB-3629BB6DE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9" name="Rectangle 41">
              <a:extLst>
                <a:ext uri="{FF2B5EF4-FFF2-40B4-BE49-F238E27FC236}">
                  <a16:creationId xmlns:a16="http://schemas.microsoft.com/office/drawing/2014/main" id="{9EA2E577-F748-4C1C-BD16-8356C2F763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6="http://schemas.microsoft.com/office/drawing/2014/main" xmlns:a14="http://schemas.microsoft.com/office/drawing/2010/main" xmlns:p14="http://schemas.microsoft.com/office/powerpoint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69" name="Obraz 69">
            <a:extLst>
              <a:ext uri="{FF2B5EF4-FFF2-40B4-BE49-F238E27FC236}">
                <a16:creationId xmlns:a16="http://schemas.microsoft.com/office/drawing/2014/main" id="{58F23AA4-DFFA-41BD-9FC1-C5C527865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112" y="5248035"/>
            <a:ext cx="2367420" cy="13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4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>
            <a:extLst>
              <a:ext uri="{FF2B5EF4-FFF2-40B4-BE49-F238E27FC236}">
                <a16:creationId xmlns:a16="http://schemas.microsoft.com/office/drawing/2014/main" id="{59FACE42-44B0-4185-8ED4-9043A78C8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6="http://schemas.microsoft.com/office/drawing/2014/main" xmlns:a14="http://schemas.microsoft.com/office/drawing/2010/main" xmlns:p14="http://schemas.microsoft.com/office/powerpoint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" name="Group 107">
            <a:extLst>
              <a:ext uri="{FF2B5EF4-FFF2-40B4-BE49-F238E27FC236}">
                <a16:creationId xmlns:a16="http://schemas.microsoft.com/office/drawing/2014/main" id="{A838DBA2-246D-4087-AE0A-6EA2B4B65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4406F95-9579-494D-BE1E-A012A7F4C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21" name="Rectangle 5">
                <a:extLst>
                  <a:ext uri="{FF2B5EF4-FFF2-40B4-BE49-F238E27FC236}">
                    <a16:creationId xmlns:a16="http://schemas.microsoft.com/office/drawing/2014/main" id="{4C8D671A-5C73-44CA-B6D0-7F3BC195BA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22" name="Freeform 6">
                <a:extLst>
                  <a:ext uri="{FF2B5EF4-FFF2-40B4-BE49-F238E27FC236}">
                    <a16:creationId xmlns:a16="http://schemas.microsoft.com/office/drawing/2014/main" id="{F0DB3AC8-B5AD-4004-B0B9-74B58BECA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3" name="Freeform 7">
                <a:extLst>
                  <a:ext uri="{FF2B5EF4-FFF2-40B4-BE49-F238E27FC236}">
                    <a16:creationId xmlns:a16="http://schemas.microsoft.com/office/drawing/2014/main" id="{F3B2C8F3-E236-45B2-B2E1-8460F8FD6D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4" name="Freeform 8">
                <a:extLst>
                  <a:ext uri="{FF2B5EF4-FFF2-40B4-BE49-F238E27FC236}">
                    <a16:creationId xmlns:a16="http://schemas.microsoft.com/office/drawing/2014/main" id="{761EE3AC-0BC2-4A29-AD58-5CB0EEFF96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5" name="Freeform 9">
                <a:extLst>
                  <a:ext uri="{FF2B5EF4-FFF2-40B4-BE49-F238E27FC236}">
                    <a16:creationId xmlns:a16="http://schemas.microsoft.com/office/drawing/2014/main" id="{38DC43BE-83DD-43F3-A21F-9B58B1074F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6" name="Freeform 10">
                <a:extLst>
                  <a:ext uri="{FF2B5EF4-FFF2-40B4-BE49-F238E27FC236}">
                    <a16:creationId xmlns:a16="http://schemas.microsoft.com/office/drawing/2014/main" id="{112583CE-53E8-48F6-9F71-25A32BFD61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7" name="Freeform 11">
                <a:extLst>
                  <a:ext uri="{FF2B5EF4-FFF2-40B4-BE49-F238E27FC236}">
                    <a16:creationId xmlns:a16="http://schemas.microsoft.com/office/drawing/2014/main" id="{229A7966-2C4F-4334-8FB7-08521F984D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8" name="Freeform 12">
                <a:extLst>
                  <a:ext uri="{FF2B5EF4-FFF2-40B4-BE49-F238E27FC236}">
                    <a16:creationId xmlns:a16="http://schemas.microsoft.com/office/drawing/2014/main" id="{656FCF6A-DF5B-42AA-83C4-22CD7B9947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9" name="Freeform 13">
                <a:extLst>
                  <a:ext uri="{FF2B5EF4-FFF2-40B4-BE49-F238E27FC236}">
                    <a16:creationId xmlns:a16="http://schemas.microsoft.com/office/drawing/2014/main" id="{E908B3EE-F31D-4E8D-BF3C-71F5B35F0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0" name="Freeform 14">
                <a:extLst>
                  <a:ext uri="{FF2B5EF4-FFF2-40B4-BE49-F238E27FC236}">
                    <a16:creationId xmlns:a16="http://schemas.microsoft.com/office/drawing/2014/main" id="{DA9F96D7-B42C-4F80-8F26-72388FE0C2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1" name="Freeform 15">
                <a:extLst>
                  <a:ext uri="{FF2B5EF4-FFF2-40B4-BE49-F238E27FC236}">
                    <a16:creationId xmlns:a16="http://schemas.microsoft.com/office/drawing/2014/main" id="{5C9D5861-5A45-408A-A25E-61ED661AD7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2" name="Line 16">
                <a:extLst>
                  <a:ext uri="{FF2B5EF4-FFF2-40B4-BE49-F238E27FC236}">
                    <a16:creationId xmlns:a16="http://schemas.microsoft.com/office/drawing/2014/main" id="{DEEF5DD7-13B2-4CBB-A1AE-193A618B0F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133" name="Freeform 17">
                <a:extLst>
                  <a:ext uri="{FF2B5EF4-FFF2-40B4-BE49-F238E27FC236}">
                    <a16:creationId xmlns:a16="http://schemas.microsoft.com/office/drawing/2014/main" id="{3D896DDA-5AD2-4360-9E65-A792131051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4" name="Freeform 18">
                <a:extLst>
                  <a:ext uri="{FF2B5EF4-FFF2-40B4-BE49-F238E27FC236}">
                    <a16:creationId xmlns:a16="http://schemas.microsoft.com/office/drawing/2014/main" id="{C088F3B1-D893-4078-8EAE-6A3776F675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5" name="Freeform 19">
                <a:extLst>
                  <a:ext uri="{FF2B5EF4-FFF2-40B4-BE49-F238E27FC236}">
                    <a16:creationId xmlns:a16="http://schemas.microsoft.com/office/drawing/2014/main" id="{23CCB367-42E1-4DEF-BABD-7457EB9F28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6" name="Freeform 20">
                <a:extLst>
                  <a:ext uri="{FF2B5EF4-FFF2-40B4-BE49-F238E27FC236}">
                    <a16:creationId xmlns:a16="http://schemas.microsoft.com/office/drawing/2014/main" id="{BAFD46CE-CD21-4C8E-8ACE-B1A0B74A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7" name="Rectangle 21">
                <a:extLst>
                  <a:ext uri="{FF2B5EF4-FFF2-40B4-BE49-F238E27FC236}">
                    <a16:creationId xmlns:a16="http://schemas.microsoft.com/office/drawing/2014/main" id="{23980A26-1FFF-4434-A77C-C5A1C96A54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138" name="Freeform 22">
                <a:extLst>
                  <a:ext uri="{FF2B5EF4-FFF2-40B4-BE49-F238E27FC236}">
                    <a16:creationId xmlns:a16="http://schemas.microsoft.com/office/drawing/2014/main" id="{AE64C1E5-E917-4222-8080-3EF831FB46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9" name="Freeform 23">
                <a:extLst>
                  <a:ext uri="{FF2B5EF4-FFF2-40B4-BE49-F238E27FC236}">
                    <a16:creationId xmlns:a16="http://schemas.microsoft.com/office/drawing/2014/main" id="{D4D42DE6-99E5-4D28-834E-6601A7DD93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0" name="Freeform 24">
                <a:extLst>
                  <a:ext uri="{FF2B5EF4-FFF2-40B4-BE49-F238E27FC236}">
                    <a16:creationId xmlns:a16="http://schemas.microsoft.com/office/drawing/2014/main" id="{194304B3-4C44-49E0-A677-19E2DA8CC9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1" name="Freeform 25">
                <a:extLst>
                  <a:ext uri="{FF2B5EF4-FFF2-40B4-BE49-F238E27FC236}">
                    <a16:creationId xmlns:a16="http://schemas.microsoft.com/office/drawing/2014/main" id="{C726387F-F77D-4FB6-A177-1DC6115E84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2" name="Freeform 26">
                <a:extLst>
                  <a:ext uri="{FF2B5EF4-FFF2-40B4-BE49-F238E27FC236}">
                    <a16:creationId xmlns:a16="http://schemas.microsoft.com/office/drawing/2014/main" id="{2F09766D-0653-4646-BA37-8FC23294BA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3" name="Freeform 27">
                <a:extLst>
                  <a:ext uri="{FF2B5EF4-FFF2-40B4-BE49-F238E27FC236}">
                    <a16:creationId xmlns:a16="http://schemas.microsoft.com/office/drawing/2014/main" id="{F50D9867-C9E0-462B-894F-B2F97E26AC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4" name="Freeform 28">
                <a:extLst>
                  <a:ext uri="{FF2B5EF4-FFF2-40B4-BE49-F238E27FC236}">
                    <a16:creationId xmlns:a16="http://schemas.microsoft.com/office/drawing/2014/main" id="{44179987-9B3B-4BC1-9BDA-EC9F30A37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5" name="Freeform 29">
                <a:extLst>
                  <a:ext uri="{FF2B5EF4-FFF2-40B4-BE49-F238E27FC236}">
                    <a16:creationId xmlns:a16="http://schemas.microsoft.com/office/drawing/2014/main" id="{EF0E5480-8C2D-4FFE-9357-938DF0642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6" name="Freeform 30">
                <a:extLst>
                  <a:ext uri="{FF2B5EF4-FFF2-40B4-BE49-F238E27FC236}">
                    <a16:creationId xmlns:a16="http://schemas.microsoft.com/office/drawing/2014/main" id="{FDAC2F76-95E6-4EE4-8A26-47CDAE5C62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7" name="Freeform 31">
                <a:extLst>
                  <a:ext uri="{FF2B5EF4-FFF2-40B4-BE49-F238E27FC236}">
                    <a16:creationId xmlns:a16="http://schemas.microsoft.com/office/drawing/2014/main" id="{249EB4AA-5D5B-4A3A-9F2D-6E4EDF2046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75D3DC5-0B19-4EA9-A350-6218AC28C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1" name="Freeform 32">
                <a:extLst>
                  <a:ext uri="{FF2B5EF4-FFF2-40B4-BE49-F238E27FC236}">
                    <a16:creationId xmlns:a16="http://schemas.microsoft.com/office/drawing/2014/main" id="{86B5A458-9418-4EDA-9B6F-E4754ABAD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2" name="Freeform 33">
                <a:extLst>
                  <a:ext uri="{FF2B5EF4-FFF2-40B4-BE49-F238E27FC236}">
                    <a16:creationId xmlns:a16="http://schemas.microsoft.com/office/drawing/2014/main" id="{6307D20D-BE6F-4BFD-8A35-230A01AD72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3" name="Freeform 34">
                <a:extLst>
                  <a:ext uri="{FF2B5EF4-FFF2-40B4-BE49-F238E27FC236}">
                    <a16:creationId xmlns:a16="http://schemas.microsoft.com/office/drawing/2014/main" id="{37A04039-8217-4B7F-8F43-4039DF087D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4" name="Freeform 35">
                <a:extLst>
                  <a:ext uri="{FF2B5EF4-FFF2-40B4-BE49-F238E27FC236}">
                    <a16:creationId xmlns:a16="http://schemas.microsoft.com/office/drawing/2014/main" id="{CA6CE641-5DEB-4A06-B9C3-B726A334C2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5" name="Freeform 36">
                <a:extLst>
                  <a:ext uri="{FF2B5EF4-FFF2-40B4-BE49-F238E27FC236}">
                    <a16:creationId xmlns:a16="http://schemas.microsoft.com/office/drawing/2014/main" id="{D08C7C1C-DF39-4479-94BD-47E71DE422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6" name="Freeform 37">
                <a:extLst>
                  <a:ext uri="{FF2B5EF4-FFF2-40B4-BE49-F238E27FC236}">
                    <a16:creationId xmlns:a16="http://schemas.microsoft.com/office/drawing/2014/main" id="{27C5EAA7-E449-48C0-9B14-E677E6ECF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7" name="Freeform 38">
                <a:extLst>
                  <a:ext uri="{FF2B5EF4-FFF2-40B4-BE49-F238E27FC236}">
                    <a16:creationId xmlns:a16="http://schemas.microsoft.com/office/drawing/2014/main" id="{AA6A8A39-39D4-41FE-9974-CB46106A7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8" name="Freeform 39">
                <a:extLst>
                  <a:ext uri="{FF2B5EF4-FFF2-40B4-BE49-F238E27FC236}">
                    <a16:creationId xmlns:a16="http://schemas.microsoft.com/office/drawing/2014/main" id="{433C6D82-AE91-4A0C-97C6-34399C9084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19" name="Freeform 40">
                <a:extLst>
                  <a:ext uri="{FF2B5EF4-FFF2-40B4-BE49-F238E27FC236}">
                    <a16:creationId xmlns:a16="http://schemas.microsoft.com/office/drawing/2014/main" id="{D4C06E36-D233-423A-BC95-5B4D5BE35C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0" name="Rectangle 41">
                <a:extLst>
                  <a:ext uri="{FF2B5EF4-FFF2-40B4-BE49-F238E27FC236}">
                    <a16:creationId xmlns:a16="http://schemas.microsoft.com/office/drawing/2014/main" id="{E1B0EEC1-CF7A-4761-B477-941DB41A8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6="http://schemas.microsoft.com/office/drawing/2014/main" xmlns:a14="http://schemas.microsoft.com/office/drawing/2010/main" xmlns:p14="http://schemas.microsoft.com/office/powerpoint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pic>
        <p:nvPicPr>
          <p:cNvPr id="5" name="Obraz 5" descr="Obraz zawierający tekst, okno&#10;&#10;Opis wygenerowany automatycznie">
            <a:extLst>
              <a:ext uri="{FF2B5EF4-FFF2-40B4-BE49-F238E27FC236}">
                <a16:creationId xmlns:a16="http://schemas.microsoft.com/office/drawing/2014/main" id="{41E66689-56F8-48C2-A57A-65E36BA00E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39" r="14332" b="-1"/>
          <a:stretch/>
        </p:blipFill>
        <p:spPr>
          <a:xfrm>
            <a:off x="1141411" y="2249487"/>
            <a:ext cx="3494597" cy="354965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8F14895-B81E-4FA6-B3AC-83A2E02F27C9}"/>
              </a:ext>
            </a:extLst>
          </p:cNvPr>
          <p:cNvSpPr txBox="1"/>
          <p:nvPr/>
        </p:nvSpPr>
        <p:spPr>
          <a:xfrm>
            <a:off x="5034579" y="2249487"/>
            <a:ext cx="6012832" cy="35417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300" b="1"/>
              <a:t>Dzień Bezpiecznego Internetu</a:t>
            </a:r>
            <a:r>
              <a:rPr lang="en-US" sz="1300"/>
              <a:t> – </a:t>
            </a:r>
            <a:r>
              <a:rPr lang="en-US" sz="1300">
                <a:hlinkClick r:id="rId5" tooltip="Święto"/>
              </a:rPr>
              <a:t>święto</a:t>
            </a:r>
            <a:r>
              <a:rPr lang="en-US" sz="1300"/>
              <a:t> obchodzone w całej </a:t>
            </a:r>
            <a:r>
              <a:rPr lang="en-US" sz="1300">
                <a:hlinkClick r:id="rId6" tooltip="Europa"/>
              </a:rPr>
              <a:t>Europie</a:t>
            </a:r>
            <a:r>
              <a:rPr lang="en-US" sz="1300"/>
              <a:t> w pierwszej połowie lutego. Jest inicjatywą </a:t>
            </a:r>
            <a:r>
              <a:rPr lang="en-US" sz="1300">
                <a:hlinkClick r:id="rId7" tooltip="Komisja Europejska"/>
              </a:rPr>
              <a:t>Komisji Europejskiej</a:t>
            </a:r>
            <a:r>
              <a:rPr lang="en-US" sz="1300"/>
              <a:t>, mającą na celu zwrócenie uwagi na kwestię bezpiecznego dostępu dzieci i młodzieży do zasobów </a:t>
            </a:r>
            <a:r>
              <a:rPr lang="en-US" sz="1300">
                <a:hlinkClick r:id="rId8" tooltip="Internet"/>
              </a:rPr>
              <a:t>internetowych</a:t>
            </a:r>
            <a:r>
              <a:rPr lang="en-US" sz="1300" baseline="30000">
                <a:hlinkClick r:id="rId9"/>
              </a:rPr>
              <a:t>[1]</a:t>
            </a:r>
            <a:r>
              <a:rPr lang="en-US" sz="1300"/>
              <a:t>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300"/>
              <a:t>Od 2004 roku w 45 krajach na świecie, w tym również w </a:t>
            </a:r>
            <a:r>
              <a:rPr lang="en-US" sz="1300">
                <a:hlinkClick r:id="rId10" tooltip="Polska"/>
              </a:rPr>
              <a:t>Polsce</a:t>
            </a:r>
            <a:r>
              <a:rPr lang="en-US" sz="1300"/>
              <a:t>, Dzień Bezpiecznego Internetu był dotychczas (luty 2018) obchodzony dwunastokrotnie. Został ustanowiony z inicjatywy </a:t>
            </a:r>
            <a:r>
              <a:rPr lang="en-US" sz="1300">
                <a:hlinkClick r:id="rId7" tooltip="Komisja Europejska"/>
              </a:rPr>
              <a:t>Komisji Europejskiej</a:t>
            </a:r>
            <a:r>
              <a:rPr lang="en-US" sz="1300"/>
              <a:t> w ramach programu „Safer Internet”</a:t>
            </a:r>
            <a:r>
              <a:rPr lang="en-US" sz="1300" baseline="30000">
                <a:hlinkClick r:id="rId9"/>
              </a:rPr>
              <a:t>[1]</a:t>
            </a:r>
            <a:r>
              <a:rPr lang="en-US" sz="1300"/>
              <a:t>. Chodzi głównie o to, by dzieci i młodzież nie były narażone na niebezpieczeństwa w trakcie korzystania z zasobów internetowych.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300"/>
              <a:t>W Polsce Dzień Bezpiecznego Internetu organizowany jest przez </a:t>
            </a:r>
            <a:r>
              <a:rPr lang="en-US" sz="1300">
                <a:hlinkClick r:id="rId11" tooltip="Fundacja Dajemy Dzieciom Siłę"/>
              </a:rPr>
              <a:t>Fundację Dajemy Dzieciom Siłę</a:t>
            </a:r>
            <a:r>
              <a:rPr lang="en-US" sz="1300"/>
              <a:t> (dawniej pod nazwą Fundacja Dzieci Niczyje) oraz </a:t>
            </a:r>
            <a:r>
              <a:rPr lang="en-US" sz="1300">
                <a:hlinkClick r:id="rId12" tooltip="Naukowa i Akademicka Sieć Komputerowa"/>
              </a:rPr>
              <a:t>NASK</a:t>
            </a:r>
            <a:r>
              <a:rPr lang="en-US" sz="1300"/>
              <a:t>, odpowiedzialne za realizację programu „Safer Internet” w Polsce.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300"/>
              <a:t>Co roku organizatorzy zachęcają szkoły, organizacje pozarządowe, firmy i prywatne osoby do realizowania przez cały luty lokalnych inicjatyw na rzecz bezpieczeństwa młodych internautów.</a:t>
            </a:r>
          </a:p>
        </p:txBody>
      </p:sp>
    </p:spTree>
    <p:extLst>
      <p:ext uri="{BB962C8B-B14F-4D97-AF65-F5344CB8AC3E}">
        <p14:creationId xmlns:p14="http://schemas.microsoft.com/office/powerpoint/2010/main" val="2014485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086696B0-DC42-487B-A75C-9323FE41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8C852927-7A85-41C3-91E9-2F6992E34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538554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472F9D37-D4EF-4CB9-9B08-2D67F3E16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463" y="643467"/>
            <a:ext cx="3997240" cy="5571066"/>
          </a:xfrm>
          <a:prstGeom prst="rect">
            <a:avLst/>
          </a:prstGeom>
        </p:spPr>
      </p:pic>
      <p:sp>
        <p:nvSpPr>
          <p:cNvPr id="19" name="Rectangle 11">
            <a:extLst>
              <a:ext uri="{FF2B5EF4-FFF2-40B4-BE49-F238E27FC236}">
                <a16:creationId xmlns:a16="http://schemas.microsoft.com/office/drawing/2014/main" id="{0E4670F0-2634-43A1-A1DE-4011D2209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76433" y="480057"/>
            <a:ext cx="5538554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1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869CDE17-BA92-4C45-9DC6-CBD55022F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2888" y="1648124"/>
            <a:ext cx="5211232" cy="35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72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6">
            <a:extLst>
              <a:ext uri="{FF2B5EF4-FFF2-40B4-BE49-F238E27FC236}">
                <a16:creationId xmlns:a16="http://schemas.microsoft.com/office/drawing/2014/main" id="{179D851C-8A22-40C2-95AB-87556CF73F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0544" y="808057"/>
            <a:ext cx="10227733" cy="5234394"/>
          </a:xfrm>
          <a:prstGeom prst="round2DiagRect">
            <a:avLst>
              <a:gd name="adj1" fmla="val 6185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7167C05-6114-45E2-AE3D-B77D38988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az 6">
            <a:extLst>
              <a:ext uri="{FF2B5EF4-FFF2-40B4-BE49-F238E27FC236}">
                <a16:creationId xmlns:a16="http://schemas.microsoft.com/office/drawing/2014/main" id="{856E7F33-8D71-4571-B149-8B40E0114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279" y="1161993"/>
            <a:ext cx="4711698" cy="4526522"/>
          </a:xfrm>
          <a:prstGeom prst="rect">
            <a:avLst/>
          </a:prstGeom>
        </p:spPr>
      </p:pic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792A6FB2-C222-4C89-B4E3-7F96367DC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9349" y="1416818"/>
            <a:ext cx="0" cy="4019340"/>
          </a:xfrm>
          <a:prstGeom prst="line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" name="Obraz 3">
            <a:extLst>
              <a:ext uri="{FF2B5EF4-FFF2-40B4-BE49-F238E27FC236}">
                <a16:creationId xmlns:a16="http://schemas.microsoft.com/office/drawing/2014/main" id="{08425F66-7EED-4AF4-9A59-DCBDB2DA5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843" y="1558245"/>
            <a:ext cx="4711698" cy="373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39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 descr="Obraz zawierający tekst, budynek&#10;&#10;Opis wygenerowany automatycznie">
            <a:extLst>
              <a:ext uri="{FF2B5EF4-FFF2-40B4-BE49-F238E27FC236}">
                <a16:creationId xmlns:a16="http://schemas.microsoft.com/office/drawing/2014/main" id="{825AEA5E-2F40-4020-9B8A-DACDF83CC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445" y="4504510"/>
            <a:ext cx="2743200" cy="1536192"/>
          </a:xfrm>
          <a:prstGeom prst="rect">
            <a:avLst/>
          </a:prstGeom>
        </p:spPr>
      </p:pic>
      <p:pic>
        <p:nvPicPr>
          <p:cNvPr id="3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7A8A2B60-9D24-4F15-A7B2-1AF7B8084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861" y="233633"/>
            <a:ext cx="2466975" cy="1847850"/>
          </a:xfrm>
          <a:prstGeom prst="rect">
            <a:avLst/>
          </a:prstGeom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602B9EB8-9716-43FA-B5FE-9A2C6E142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9" y="1056087"/>
            <a:ext cx="5781173" cy="4353426"/>
          </a:xfrm>
          <a:prstGeom prst="rect">
            <a:avLst/>
          </a:prstGeom>
        </p:spPr>
      </p:pic>
      <p:pic>
        <p:nvPicPr>
          <p:cNvPr id="6" name="Obraz 6">
            <a:extLst>
              <a:ext uri="{FF2B5EF4-FFF2-40B4-BE49-F238E27FC236}">
                <a16:creationId xmlns:a16="http://schemas.microsoft.com/office/drawing/2014/main" id="{2AC22716-0C08-492E-8A85-43D335443C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816" y="2238374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1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5ACD94DE-DE21-4A9D-8875-A1539BE21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11">
            <a:extLst>
              <a:ext uri="{FF2B5EF4-FFF2-40B4-BE49-F238E27FC236}">
                <a16:creationId xmlns:a16="http://schemas.microsoft.com/office/drawing/2014/main" id="{A8F3053C-AA2D-43E7-9127-59111DE0E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59025B1-E34F-4772-B2CC-DA9B705D4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85E8FDD9-55D5-48E9-BD0F-41FA02C5AD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2C147D99-21B5-462F-B3D9-2D04FC67D8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3A84E48A-5D81-47C8-9B35-7891B51623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8">
                <a:extLst>
                  <a:ext uri="{FF2B5EF4-FFF2-40B4-BE49-F238E27FC236}">
                    <a16:creationId xmlns:a16="http://schemas.microsoft.com/office/drawing/2014/main" id="{A7C08433-35BE-4A5A-9C1F-B37DEB4827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9">
                <a:extLst>
                  <a:ext uri="{FF2B5EF4-FFF2-40B4-BE49-F238E27FC236}">
                    <a16:creationId xmlns:a16="http://schemas.microsoft.com/office/drawing/2014/main" id="{D0B8201B-0CB0-4F9E-ACB0-DD7529234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888D2777-7FAE-47C4-9E1A-3C4D015CF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CE168F44-CB11-4900-AC9E-3EBEC80160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A0F39381-D3B3-4EBE-80AB-F3AA4D1889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F8B41A7C-3B6F-4BEF-B1FA-4869947AE7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9A08FB39-6EFB-4948-88F2-6EB113F105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32489CF5-34F9-4676-8FC8-EA47623A9F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6E6A81FE-6687-4E45-86EE-506158CFC0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085F56DC-138C-4970-A499-1F8C4FBADF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2241CFC6-2DD5-4908-95FF-C76F3F4327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EAE9ABAC-3BE1-44E6-A764-8B7884E839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39874D11-3018-499B-BD78-11BB954BDF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Rectangle 21">
                <a:extLst>
                  <a:ext uri="{FF2B5EF4-FFF2-40B4-BE49-F238E27FC236}">
                    <a16:creationId xmlns:a16="http://schemas.microsoft.com/office/drawing/2014/main" id="{9D4461D3-04C7-495D-BA09-8D5311E9D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BF405972-B14C-45E8-9F0C-E2F11F1CF0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D7939026-A689-46F4-97AC-5F68665D7D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8AD9F31C-5CF7-45EE-907A-3074488127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93412351-62FA-4EF3-8FE2-4CDD8397B9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84A81491-A1EB-46E3-9E73-11B93428CD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E7727744-4F0E-4AA2-97BC-0C44AB354A3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4575AD90-731F-4996-AA04-86E5EC8CBE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231A78D3-96D9-4A22-BC29-8274B016C0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DFF31CA2-144E-493E-A135-83B83452AB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C1ED7F8F-8F7D-4634-8EF1-3DC871518A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51DBAB3-1986-470D-B778-24F7953C7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5" name="Freeform 32">
                <a:extLst>
                  <a:ext uri="{FF2B5EF4-FFF2-40B4-BE49-F238E27FC236}">
                    <a16:creationId xmlns:a16="http://schemas.microsoft.com/office/drawing/2014/main" id="{921E27E2-FB87-421E-898F-0AD31CBC49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3">
                <a:extLst>
                  <a:ext uri="{FF2B5EF4-FFF2-40B4-BE49-F238E27FC236}">
                    <a16:creationId xmlns:a16="http://schemas.microsoft.com/office/drawing/2014/main" id="{C9479707-E515-4B3C-9493-72190DDB2E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4">
                <a:extLst>
                  <a:ext uri="{FF2B5EF4-FFF2-40B4-BE49-F238E27FC236}">
                    <a16:creationId xmlns:a16="http://schemas.microsoft.com/office/drawing/2014/main" id="{9FF90DFA-7702-4558-8B3D-756D81D85A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5">
                <a:extLst>
                  <a:ext uri="{FF2B5EF4-FFF2-40B4-BE49-F238E27FC236}">
                    <a16:creationId xmlns:a16="http://schemas.microsoft.com/office/drawing/2014/main" id="{558A4777-3BE1-4000-9CB4-73048552F5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6">
                <a:extLst>
                  <a:ext uri="{FF2B5EF4-FFF2-40B4-BE49-F238E27FC236}">
                    <a16:creationId xmlns:a16="http://schemas.microsoft.com/office/drawing/2014/main" id="{2A041A71-3C90-472C-AC37-21EFE0786D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7">
                <a:extLst>
                  <a:ext uri="{FF2B5EF4-FFF2-40B4-BE49-F238E27FC236}">
                    <a16:creationId xmlns:a16="http://schemas.microsoft.com/office/drawing/2014/main" id="{8FC1DCF1-A0C3-4803-9B5B-29A6C245A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8">
                <a:extLst>
                  <a:ext uri="{FF2B5EF4-FFF2-40B4-BE49-F238E27FC236}">
                    <a16:creationId xmlns:a16="http://schemas.microsoft.com/office/drawing/2014/main" id="{71612D3E-4DBC-49B9-86B5-FCD82B1B1E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9">
                <a:extLst>
                  <a:ext uri="{FF2B5EF4-FFF2-40B4-BE49-F238E27FC236}">
                    <a16:creationId xmlns:a16="http://schemas.microsoft.com/office/drawing/2014/main" id="{CB1CF104-08B0-46F6-ABBF-649AC5A702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40">
                <a:extLst>
                  <a:ext uri="{FF2B5EF4-FFF2-40B4-BE49-F238E27FC236}">
                    <a16:creationId xmlns:a16="http://schemas.microsoft.com/office/drawing/2014/main" id="{FCE7D9F8-F405-4677-A45F-EDBB7F1685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Rectangle 41">
                <a:extLst>
                  <a:ext uri="{FF2B5EF4-FFF2-40B4-BE49-F238E27FC236}">
                    <a16:creationId xmlns:a16="http://schemas.microsoft.com/office/drawing/2014/main" id="{7347872F-3F7B-4ADF-BC95-429727E82D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a16="http://schemas.microsoft.com/office/drawing/2014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086B140-B11E-42D8-A55A-A22589537CC7}"/>
              </a:ext>
            </a:extLst>
          </p:cNvPr>
          <p:cNvSpPr txBox="1"/>
          <p:nvPr/>
        </p:nvSpPr>
        <p:spPr>
          <a:xfrm>
            <a:off x="1141412" y="2249487"/>
            <a:ext cx="5894388" cy="35417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b="1"/>
              <a:t>Zdjęcia i publikacje zaczęrpnięte z internetu: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b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www.wikipedia.pl</a:t>
            </a:r>
            <a:endParaRPr lang="en-US" b="1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b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www.sieciaki.pl</a:t>
            </a:r>
            <a:endParaRPr lang="en-US" b="1"/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b="1"/>
              <a:t>www.kidprotec.pl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endParaRPr lang="en-US" b="1"/>
          </a:p>
        </p:txBody>
      </p:sp>
      <p:pic>
        <p:nvPicPr>
          <p:cNvPr id="5" name="Obraz 5" descr="Obraz zawierający klawiatura, sprzęt elektroniczny, wewnątrz, komputer&#10;&#10;Opis wygenerowany automatycznie">
            <a:extLst>
              <a:ext uri="{FF2B5EF4-FFF2-40B4-BE49-F238E27FC236}">
                <a16:creationId xmlns:a16="http://schemas.microsoft.com/office/drawing/2014/main" id="{9CD0358C-B566-4EBA-8EC8-44A7137412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656" r="17523" b="1"/>
          <a:stretch/>
        </p:blipFill>
        <p:spPr>
          <a:xfrm>
            <a:off x="7619998" y="780235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166465" y="0"/>
                </a:moveTo>
                <a:lnTo>
                  <a:pt x="3425199" y="0"/>
                </a:lnTo>
                <a:lnTo>
                  <a:pt x="3425199" y="2337870"/>
                </a:lnTo>
                <a:lnTo>
                  <a:pt x="0" y="2337870"/>
                </a:lnTo>
                <a:lnTo>
                  <a:pt x="0" y="166465"/>
                </a:lnTo>
                <a:cubicBezTo>
                  <a:pt x="0" y="74529"/>
                  <a:pt x="74529" y="0"/>
                  <a:pt x="166465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E505454B-1B6C-4567-9591-4AC0E990966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961" r="2" b="3917"/>
          <a:stretch/>
        </p:blipFill>
        <p:spPr>
          <a:xfrm>
            <a:off x="7619998" y="3282697"/>
            <a:ext cx="3425199" cy="2337870"/>
          </a:xfrm>
          <a:custGeom>
            <a:avLst/>
            <a:gdLst/>
            <a:ahLst/>
            <a:cxnLst/>
            <a:rect l="l" t="t" r="r" b="b"/>
            <a:pathLst>
              <a:path w="3425199" h="2337870">
                <a:moveTo>
                  <a:pt x="0" y="0"/>
                </a:moveTo>
                <a:lnTo>
                  <a:pt x="3425199" y="0"/>
                </a:lnTo>
                <a:lnTo>
                  <a:pt x="3425199" y="2171405"/>
                </a:lnTo>
                <a:cubicBezTo>
                  <a:pt x="3425199" y="2263341"/>
                  <a:pt x="3350670" y="2337870"/>
                  <a:pt x="3258734" y="2337870"/>
                </a:cubicBezTo>
                <a:lnTo>
                  <a:pt x="0" y="2337870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2EC89B2-3F52-4ECA-88E3-61FFCE1E3579}"/>
              </a:ext>
            </a:extLst>
          </p:cNvPr>
          <p:cNvSpPr txBox="1"/>
          <p:nvPr/>
        </p:nvSpPr>
        <p:spPr>
          <a:xfrm>
            <a:off x="4829739" y="5957771"/>
            <a:ext cx="56508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pl-PL"/>
              <a:t>Mateusz Otrębski </a:t>
            </a:r>
            <a:r>
              <a:rPr lang="pl-PL" err="1"/>
              <a:t>kl.VII</a:t>
            </a:r>
          </a:p>
        </p:txBody>
      </p:sp>
    </p:spTree>
    <p:extLst>
      <p:ext uri="{BB962C8B-B14F-4D97-AF65-F5344CB8AC3E}">
        <p14:creationId xmlns:p14="http://schemas.microsoft.com/office/powerpoint/2010/main" val="219617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Circuit</vt:lpstr>
      <vt:lpstr>Dzień Bezpiecznego internetu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1</cp:revision>
  <dcterms:created xsi:type="dcterms:W3CDTF">2021-02-05T11:47:15Z</dcterms:created>
  <dcterms:modified xsi:type="dcterms:W3CDTF">2021-02-05T15:43:22Z</dcterms:modified>
</cp:coreProperties>
</file>