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7B134F-6E3D-4B92-93EB-0CC49859C291}" v="752" dt="2021-02-03T16:06:00.859"/>
    <p1510:client id="{577EA9EB-FEB3-41F3-1477-53005915222C}" v="26" dt="2021-02-04T09:30:47.046"/>
    <p1510:client id="{FA6DC8C0-5A8A-4FCA-8A93-9A19F0DF7A78}" v="679" dt="2021-02-04T08:29:15.5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lara Szkółka" userId="S::7077082u@ms.sp19.jaworzno.edu.pl::a5a51fb8-a5e3-4835-acb7-6e875dca7d2e" providerId="AD" clId="Web-{577EA9EB-FEB3-41F3-1477-53005915222C}"/>
    <pc:docChg chg="modSld">
      <pc:chgData name="Klara Szkółka" userId="S::7077082u@ms.sp19.jaworzno.edu.pl::a5a51fb8-a5e3-4835-acb7-6e875dca7d2e" providerId="AD" clId="Web-{577EA9EB-FEB3-41F3-1477-53005915222C}" dt="2021-02-04T09:30:42.171" v="11" actId="20577"/>
      <pc:docMkLst>
        <pc:docMk/>
      </pc:docMkLst>
      <pc:sldChg chg="modSp">
        <pc:chgData name="Klara Szkółka" userId="S::7077082u@ms.sp19.jaworzno.edu.pl::a5a51fb8-a5e3-4835-acb7-6e875dca7d2e" providerId="AD" clId="Web-{577EA9EB-FEB3-41F3-1477-53005915222C}" dt="2021-02-04T09:26:02.147" v="4" actId="20577"/>
        <pc:sldMkLst>
          <pc:docMk/>
          <pc:sldMk cId="109857222" sldId="256"/>
        </pc:sldMkLst>
        <pc:spChg chg="mod">
          <ac:chgData name="Klara Szkółka" userId="S::7077082u@ms.sp19.jaworzno.edu.pl::a5a51fb8-a5e3-4835-acb7-6e875dca7d2e" providerId="AD" clId="Web-{577EA9EB-FEB3-41F3-1477-53005915222C}" dt="2021-02-04T09:26:02.147" v="4" actId="20577"/>
          <ac:spMkLst>
            <pc:docMk/>
            <pc:sldMk cId="109857222" sldId="256"/>
            <ac:spMk id="3" creationId="{00000000-0000-0000-0000-000000000000}"/>
          </ac:spMkLst>
        </pc:spChg>
        <pc:picChg chg="mod">
          <ac:chgData name="Klara Szkółka" userId="S::7077082u@ms.sp19.jaworzno.edu.pl::a5a51fb8-a5e3-4835-acb7-6e875dca7d2e" providerId="AD" clId="Web-{577EA9EB-FEB3-41F3-1477-53005915222C}" dt="2021-02-04T09:25:57.053" v="3" actId="1076"/>
          <ac:picMkLst>
            <pc:docMk/>
            <pc:sldMk cId="109857222" sldId="256"/>
            <ac:picMk id="4" creationId="{6B927859-FD30-45B5-8B2F-5C3C2EDFA495}"/>
          </ac:picMkLst>
        </pc:picChg>
      </pc:sldChg>
      <pc:sldChg chg="modSp">
        <pc:chgData name="Klara Szkółka" userId="S::7077082u@ms.sp19.jaworzno.edu.pl::a5a51fb8-a5e3-4835-acb7-6e875dca7d2e" providerId="AD" clId="Web-{577EA9EB-FEB3-41F3-1477-53005915222C}" dt="2021-02-04T09:30:42.171" v="11" actId="20577"/>
        <pc:sldMkLst>
          <pc:docMk/>
          <pc:sldMk cId="1345110607" sldId="261"/>
        </pc:sldMkLst>
        <pc:spChg chg="mod">
          <ac:chgData name="Klara Szkółka" userId="S::7077082u@ms.sp19.jaworzno.edu.pl::a5a51fb8-a5e3-4835-acb7-6e875dca7d2e" providerId="AD" clId="Web-{577EA9EB-FEB3-41F3-1477-53005915222C}" dt="2021-02-04T09:30:42.171" v="11" actId="20577"/>
          <ac:spMkLst>
            <pc:docMk/>
            <pc:sldMk cId="1345110607" sldId="261"/>
            <ac:spMk id="2" creationId="{D31D8960-DCB6-4F33-8DCC-23A0E297CF33}"/>
          </ac:spMkLst>
        </pc:spChg>
      </pc:sldChg>
    </pc:docChg>
  </pc:docChgLst>
  <pc:docChgLst>
    <pc:chgData name="Klara Szkółka" userId="S::7077082u@ms.sp19.jaworzno.edu.pl::a5a51fb8-a5e3-4835-acb7-6e875dca7d2e" providerId="AD" clId="Web-{2F7B134F-6E3D-4B92-93EB-0CC49859C291}"/>
    <pc:docChg chg="addSld modSld addMainMaster delMainMaster">
      <pc:chgData name="Klara Szkółka" userId="S::7077082u@ms.sp19.jaworzno.edu.pl::a5a51fb8-a5e3-4835-acb7-6e875dca7d2e" providerId="AD" clId="Web-{2F7B134F-6E3D-4B92-93EB-0CC49859C291}" dt="2021-02-03T16:06:00.859" v="353" actId="20577"/>
      <pc:docMkLst>
        <pc:docMk/>
      </pc:docMkLst>
      <pc:sldChg chg="addSp modSp mod setBg modClrScheme chgLayout">
        <pc:chgData name="Klara Szkółka" userId="S::7077082u@ms.sp19.jaworzno.edu.pl::a5a51fb8-a5e3-4835-acb7-6e875dca7d2e" providerId="AD" clId="Web-{2F7B134F-6E3D-4B92-93EB-0CC49859C291}" dt="2021-02-03T15:49:54.020" v="11"/>
        <pc:sldMkLst>
          <pc:docMk/>
          <pc:sldMk cId="109857222" sldId="256"/>
        </pc:sldMkLst>
        <pc:spChg chg="mod">
          <ac:chgData name="Klara Szkółka" userId="S::7077082u@ms.sp19.jaworzno.edu.pl::a5a51fb8-a5e3-4835-acb7-6e875dca7d2e" providerId="AD" clId="Web-{2F7B134F-6E3D-4B92-93EB-0CC49859C291}" dt="2021-02-03T15:49:54.020" v="11"/>
          <ac:spMkLst>
            <pc:docMk/>
            <pc:sldMk cId="109857222" sldId="256"/>
            <ac:spMk id="2" creationId="{00000000-0000-0000-0000-000000000000}"/>
          </ac:spMkLst>
        </pc:spChg>
        <pc:spChg chg="mod">
          <ac:chgData name="Klara Szkółka" userId="S::7077082u@ms.sp19.jaworzno.edu.pl::a5a51fb8-a5e3-4835-acb7-6e875dca7d2e" providerId="AD" clId="Web-{2F7B134F-6E3D-4B92-93EB-0CC49859C291}" dt="2021-02-03T15:49:54.020" v="11"/>
          <ac:spMkLst>
            <pc:docMk/>
            <pc:sldMk cId="109857222" sldId="256"/>
            <ac:spMk id="3" creationId="{00000000-0000-0000-0000-000000000000}"/>
          </ac:spMkLst>
        </pc:spChg>
        <pc:spChg chg="add">
          <ac:chgData name="Klara Szkółka" userId="S::7077082u@ms.sp19.jaworzno.edu.pl::a5a51fb8-a5e3-4835-acb7-6e875dca7d2e" providerId="AD" clId="Web-{2F7B134F-6E3D-4B92-93EB-0CC49859C291}" dt="2021-02-03T15:49:54.020" v="11"/>
          <ac:spMkLst>
            <pc:docMk/>
            <pc:sldMk cId="109857222" sldId="256"/>
            <ac:spMk id="9" creationId="{D6F5F07B-A917-442C-82D5-5719737E9E68}"/>
          </ac:spMkLst>
        </pc:spChg>
        <pc:spChg chg="add">
          <ac:chgData name="Klara Szkółka" userId="S::7077082u@ms.sp19.jaworzno.edu.pl::a5a51fb8-a5e3-4835-acb7-6e875dca7d2e" providerId="AD" clId="Web-{2F7B134F-6E3D-4B92-93EB-0CC49859C291}" dt="2021-02-03T15:49:54.020" v="11"/>
          <ac:spMkLst>
            <pc:docMk/>
            <pc:sldMk cId="109857222" sldId="256"/>
            <ac:spMk id="11" creationId="{B7E0C296-2B1B-4589-84EA-239D878496D5}"/>
          </ac:spMkLst>
        </pc:spChg>
        <pc:grpChg chg="add">
          <ac:chgData name="Klara Szkółka" userId="S::7077082u@ms.sp19.jaworzno.edu.pl::a5a51fb8-a5e3-4835-acb7-6e875dca7d2e" providerId="AD" clId="Web-{2F7B134F-6E3D-4B92-93EB-0CC49859C291}" dt="2021-02-03T15:49:54.020" v="11"/>
          <ac:grpSpMkLst>
            <pc:docMk/>
            <pc:sldMk cId="109857222" sldId="256"/>
            <ac:grpSpMk id="13" creationId="{3CDD339A-0D5C-435F-B70C-6498DB974BEE}"/>
          </ac:grpSpMkLst>
        </pc:grpChg>
        <pc:picChg chg="add">
          <ac:chgData name="Klara Szkółka" userId="S::7077082u@ms.sp19.jaworzno.edu.pl::a5a51fb8-a5e3-4835-acb7-6e875dca7d2e" providerId="AD" clId="Web-{2F7B134F-6E3D-4B92-93EB-0CC49859C291}" dt="2021-02-03T15:49:54.020" v="11"/>
          <ac:picMkLst>
            <pc:docMk/>
            <pc:sldMk cId="109857222" sldId="256"/>
            <ac:picMk id="4" creationId="{6B927859-FD30-45B5-8B2F-5C3C2EDFA495}"/>
          </ac:picMkLst>
        </pc:picChg>
      </pc:sldChg>
      <pc:sldChg chg="modSp new">
        <pc:chgData name="Klara Szkółka" userId="S::7077082u@ms.sp19.jaworzno.edu.pl::a5a51fb8-a5e3-4835-acb7-6e875dca7d2e" providerId="AD" clId="Web-{2F7B134F-6E3D-4B92-93EB-0CC49859C291}" dt="2021-02-03T15:57:42.010" v="218" actId="20577"/>
        <pc:sldMkLst>
          <pc:docMk/>
          <pc:sldMk cId="2759259885" sldId="257"/>
        </pc:sldMkLst>
        <pc:spChg chg="mod">
          <ac:chgData name="Klara Szkółka" userId="S::7077082u@ms.sp19.jaworzno.edu.pl::a5a51fb8-a5e3-4835-acb7-6e875dca7d2e" providerId="AD" clId="Web-{2F7B134F-6E3D-4B92-93EB-0CC49859C291}" dt="2021-02-03T15:51:54.584" v="33" actId="20577"/>
          <ac:spMkLst>
            <pc:docMk/>
            <pc:sldMk cId="2759259885" sldId="257"/>
            <ac:spMk id="2" creationId="{B4631EE6-B0C0-4F06-859C-38CA00BD2BBA}"/>
          </ac:spMkLst>
        </pc:spChg>
        <pc:spChg chg="mod">
          <ac:chgData name="Klara Szkółka" userId="S::7077082u@ms.sp19.jaworzno.edu.pl::a5a51fb8-a5e3-4835-acb7-6e875dca7d2e" providerId="AD" clId="Web-{2F7B134F-6E3D-4B92-93EB-0CC49859C291}" dt="2021-02-03T15:55:35.415" v="143" actId="20577"/>
          <ac:spMkLst>
            <pc:docMk/>
            <pc:sldMk cId="2759259885" sldId="257"/>
            <ac:spMk id="3" creationId="{B60526F0-CFAF-4B01-8415-B229116A643D}"/>
          </ac:spMkLst>
        </pc:spChg>
        <pc:spChg chg="mod">
          <ac:chgData name="Klara Szkółka" userId="S::7077082u@ms.sp19.jaworzno.edu.pl::a5a51fb8-a5e3-4835-acb7-6e875dca7d2e" providerId="AD" clId="Web-{2F7B134F-6E3D-4B92-93EB-0CC49859C291}" dt="2021-02-03T15:57:42.010" v="218" actId="20577"/>
          <ac:spMkLst>
            <pc:docMk/>
            <pc:sldMk cId="2759259885" sldId="257"/>
            <ac:spMk id="4" creationId="{479C950F-62A4-44F8-A2D9-EEB519B56F69}"/>
          </ac:spMkLst>
        </pc:spChg>
      </pc:sldChg>
      <pc:sldChg chg="modSp new">
        <pc:chgData name="Klara Szkółka" userId="S::7077082u@ms.sp19.jaworzno.edu.pl::a5a51fb8-a5e3-4835-acb7-6e875dca7d2e" providerId="AD" clId="Web-{2F7B134F-6E3D-4B92-93EB-0CC49859C291}" dt="2021-02-03T16:06:00.859" v="353" actId="20577"/>
        <pc:sldMkLst>
          <pc:docMk/>
          <pc:sldMk cId="355515612" sldId="258"/>
        </pc:sldMkLst>
        <pc:spChg chg="mod">
          <ac:chgData name="Klara Szkółka" userId="S::7077082u@ms.sp19.jaworzno.edu.pl::a5a51fb8-a5e3-4835-acb7-6e875dca7d2e" providerId="AD" clId="Web-{2F7B134F-6E3D-4B92-93EB-0CC49859C291}" dt="2021-02-03T16:02:40.295" v="244" actId="20577"/>
          <ac:spMkLst>
            <pc:docMk/>
            <pc:sldMk cId="355515612" sldId="258"/>
            <ac:spMk id="2" creationId="{04F05124-EF5D-4A1A-9748-5B9726F8EA65}"/>
          </ac:spMkLst>
        </pc:spChg>
        <pc:spChg chg="mod">
          <ac:chgData name="Klara Szkółka" userId="S::7077082u@ms.sp19.jaworzno.edu.pl::a5a51fb8-a5e3-4835-acb7-6e875dca7d2e" providerId="AD" clId="Web-{2F7B134F-6E3D-4B92-93EB-0CC49859C291}" dt="2021-02-03T16:06:00.859" v="353" actId="20577"/>
          <ac:spMkLst>
            <pc:docMk/>
            <pc:sldMk cId="355515612" sldId="258"/>
            <ac:spMk id="3" creationId="{6EEFD973-046D-4022-BFDE-E6C7BED3D543}"/>
          </ac:spMkLst>
        </pc:spChg>
      </pc:sldChg>
      <pc:sldMasterChg chg="del delSldLayout">
        <pc:chgData name="Klara Szkółka" userId="S::7077082u@ms.sp19.jaworzno.edu.pl::a5a51fb8-a5e3-4835-acb7-6e875dca7d2e" providerId="AD" clId="Web-{2F7B134F-6E3D-4B92-93EB-0CC49859C291}" dt="2021-02-03T15:49:54.020" v="11"/>
        <pc:sldMasterMkLst>
          <pc:docMk/>
          <pc:sldMasterMk cId="2460954070" sldId="2147483660"/>
        </pc:sldMasterMkLst>
        <pc:sldLayoutChg chg="del">
          <pc:chgData name="Klara Szkółka" userId="S::7077082u@ms.sp19.jaworzno.edu.pl::a5a51fb8-a5e3-4835-acb7-6e875dca7d2e" providerId="AD" clId="Web-{2F7B134F-6E3D-4B92-93EB-0CC49859C291}" dt="2021-02-03T15:49:54.020" v="11"/>
          <pc:sldLayoutMkLst>
            <pc:docMk/>
            <pc:sldMasterMk cId="2460954070" sldId="2147483660"/>
            <pc:sldLayoutMk cId="2385387890" sldId="2147483661"/>
          </pc:sldLayoutMkLst>
        </pc:sldLayoutChg>
        <pc:sldLayoutChg chg="del">
          <pc:chgData name="Klara Szkółka" userId="S::7077082u@ms.sp19.jaworzno.edu.pl::a5a51fb8-a5e3-4835-acb7-6e875dca7d2e" providerId="AD" clId="Web-{2F7B134F-6E3D-4B92-93EB-0CC49859C291}" dt="2021-02-03T15:49:54.020" v="11"/>
          <pc:sldLayoutMkLst>
            <pc:docMk/>
            <pc:sldMasterMk cId="2460954070" sldId="2147483660"/>
            <pc:sldLayoutMk cId="949138452" sldId="2147483662"/>
          </pc:sldLayoutMkLst>
        </pc:sldLayoutChg>
        <pc:sldLayoutChg chg="del">
          <pc:chgData name="Klara Szkółka" userId="S::7077082u@ms.sp19.jaworzno.edu.pl::a5a51fb8-a5e3-4835-acb7-6e875dca7d2e" providerId="AD" clId="Web-{2F7B134F-6E3D-4B92-93EB-0CC49859C291}" dt="2021-02-03T15:49:54.020" v="11"/>
          <pc:sldLayoutMkLst>
            <pc:docMk/>
            <pc:sldMasterMk cId="2460954070" sldId="2147483660"/>
            <pc:sldLayoutMk cId="2591524520" sldId="2147483663"/>
          </pc:sldLayoutMkLst>
        </pc:sldLayoutChg>
        <pc:sldLayoutChg chg="del">
          <pc:chgData name="Klara Szkółka" userId="S::7077082u@ms.sp19.jaworzno.edu.pl::a5a51fb8-a5e3-4835-acb7-6e875dca7d2e" providerId="AD" clId="Web-{2F7B134F-6E3D-4B92-93EB-0CC49859C291}" dt="2021-02-03T15:49:54.020" v="11"/>
          <pc:sldLayoutMkLst>
            <pc:docMk/>
            <pc:sldMasterMk cId="2460954070" sldId="2147483660"/>
            <pc:sldLayoutMk cId="1203092039" sldId="2147483664"/>
          </pc:sldLayoutMkLst>
        </pc:sldLayoutChg>
        <pc:sldLayoutChg chg="del">
          <pc:chgData name="Klara Szkółka" userId="S::7077082u@ms.sp19.jaworzno.edu.pl::a5a51fb8-a5e3-4835-acb7-6e875dca7d2e" providerId="AD" clId="Web-{2F7B134F-6E3D-4B92-93EB-0CC49859C291}" dt="2021-02-03T15:49:54.020" v="11"/>
          <pc:sldLayoutMkLst>
            <pc:docMk/>
            <pc:sldMasterMk cId="2460954070" sldId="2147483660"/>
            <pc:sldLayoutMk cId="3733172339" sldId="2147483665"/>
          </pc:sldLayoutMkLst>
        </pc:sldLayoutChg>
        <pc:sldLayoutChg chg="del">
          <pc:chgData name="Klara Szkółka" userId="S::7077082u@ms.sp19.jaworzno.edu.pl::a5a51fb8-a5e3-4835-acb7-6e875dca7d2e" providerId="AD" clId="Web-{2F7B134F-6E3D-4B92-93EB-0CC49859C291}" dt="2021-02-03T15:49:54.020" v="11"/>
          <pc:sldLayoutMkLst>
            <pc:docMk/>
            <pc:sldMasterMk cId="2460954070" sldId="2147483660"/>
            <pc:sldLayoutMk cId="3210312558" sldId="2147483666"/>
          </pc:sldLayoutMkLst>
        </pc:sldLayoutChg>
        <pc:sldLayoutChg chg="del">
          <pc:chgData name="Klara Szkółka" userId="S::7077082u@ms.sp19.jaworzno.edu.pl::a5a51fb8-a5e3-4835-acb7-6e875dca7d2e" providerId="AD" clId="Web-{2F7B134F-6E3D-4B92-93EB-0CC49859C291}" dt="2021-02-03T15:49:54.020" v="11"/>
          <pc:sldLayoutMkLst>
            <pc:docMk/>
            <pc:sldMasterMk cId="2460954070" sldId="2147483660"/>
            <pc:sldLayoutMk cId="3146388984" sldId="2147483667"/>
          </pc:sldLayoutMkLst>
        </pc:sldLayoutChg>
        <pc:sldLayoutChg chg="del">
          <pc:chgData name="Klara Szkółka" userId="S::7077082u@ms.sp19.jaworzno.edu.pl::a5a51fb8-a5e3-4835-acb7-6e875dca7d2e" providerId="AD" clId="Web-{2F7B134F-6E3D-4B92-93EB-0CC49859C291}" dt="2021-02-03T15:49:54.020" v="11"/>
          <pc:sldLayoutMkLst>
            <pc:docMk/>
            <pc:sldMasterMk cId="2460954070" sldId="2147483660"/>
            <pc:sldLayoutMk cId="3171841454" sldId="2147483668"/>
          </pc:sldLayoutMkLst>
        </pc:sldLayoutChg>
        <pc:sldLayoutChg chg="del">
          <pc:chgData name="Klara Szkółka" userId="S::7077082u@ms.sp19.jaworzno.edu.pl::a5a51fb8-a5e3-4835-acb7-6e875dca7d2e" providerId="AD" clId="Web-{2F7B134F-6E3D-4B92-93EB-0CC49859C291}" dt="2021-02-03T15:49:54.020" v="11"/>
          <pc:sldLayoutMkLst>
            <pc:docMk/>
            <pc:sldMasterMk cId="2460954070" sldId="2147483660"/>
            <pc:sldLayoutMk cId="1718958274" sldId="2147483669"/>
          </pc:sldLayoutMkLst>
        </pc:sldLayoutChg>
        <pc:sldLayoutChg chg="del">
          <pc:chgData name="Klara Szkółka" userId="S::7077082u@ms.sp19.jaworzno.edu.pl::a5a51fb8-a5e3-4835-acb7-6e875dca7d2e" providerId="AD" clId="Web-{2F7B134F-6E3D-4B92-93EB-0CC49859C291}" dt="2021-02-03T15:49:54.020" v="11"/>
          <pc:sldLayoutMkLst>
            <pc:docMk/>
            <pc:sldMasterMk cId="2460954070" sldId="2147483660"/>
            <pc:sldLayoutMk cId="2202905451" sldId="2147483670"/>
          </pc:sldLayoutMkLst>
        </pc:sldLayoutChg>
        <pc:sldLayoutChg chg="del">
          <pc:chgData name="Klara Szkółka" userId="S::7077082u@ms.sp19.jaworzno.edu.pl::a5a51fb8-a5e3-4835-acb7-6e875dca7d2e" providerId="AD" clId="Web-{2F7B134F-6E3D-4B92-93EB-0CC49859C291}" dt="2021-02-03T15:49:54.020" v="11"/>
          <pc:sldLayoutMkLst>
            <pc:docMk/>
            <pc:sldMasterMk cId="2460954070" sldId="2147483660"/>
            <pc:sldLayoutMk cId="3479445657" sldId="2147483671"/>
          </pc:sldLayoutMkLst>
        </pc:sldLayoutChg>
      </pc:sldMasterChg>
      <pc:sldMasterChg chg="add addSldLayout">
        <pc:chgData name="Klara Szkółka" userId="S::7077082u@ms.sp19.jaworzno.edu.pl::a5a51fb8-a5e3-4835-acb7-6e875dca7d2e" providerId="AD" clId="Web-{2F7B134F-6E3D-4B92-93EB-0CC49859C291}" dt="2021-02-03T15:49:54.020" v="11"/>
        <pc:sldMasterMkLst>
          <pc:docMk/>
          <pc:sldMasterMk cId="2060444529" sldId="2147483724"/>
        </pc:sldMasterMkLst>
        <pc:sldLayoutChg chg="add">
          <pc:chgData name="Klara Szkółka" userId="S::7077082u@ms.sp19.jaworzno.edu.pl::a5a51fb8-a5e3-4835-acb7-6e875dca7d2e" providerId="AD" clId="Web-{2F7B134F-6E3D-4B92-93EB-0CC49859C291}" dt="2021-02-03T15:49:54.020" v="11"/>
          <pc:sldLayoutMkLst>
            <pc:docMk/>
            <pc:sldMasterMk cId="2060444529" sldId="2147483724"/>
            <pc:sldLayoutMk cId="1957959810" sldId="2147483713"/>
          </pc:sldLayoutMkLst>
        </pc:sldLayoutChg>
        <pc:sldLayoutChg chg="add">
          <pc:chgData name="Klara Szkółka" userId="S::7077082u@ms.sp19.jaworzno.edu.pl::a5a51fb8-a5e3-4835-acb7-6e875dca7d2e" providerId="AD" clId="Web-{2F7B134F-6E3D-4B92-93EB-0CC49859C291}" dt="2021-02-03T15:49:54.020" v="11"/>
          <pc:sldLayoutMkLst>
            <pc:docMk/>
            <pc:sldMasterMk cId="2060444529" sldId="2147483724"/>
            <pc:sldLayoutMk cId="964551612" sldId="2147483714"/>
          </pc:sldLayoutMkLst>
        </pc:sldLayoutChg>
        <pc:sldLayoutChg chg="add">
          <pc:chgData name="Klara Szkółka" userId="S::7077082u@ms.sp19.jaworzno.edu.pl::a5a51fb8-a5e3-4835-acb7-6e875dca7d2e" providerId="AD" clId="Web-{2F7B134F-6E3D-4B92-93EB-0CC49859C291}" dt="2021-02-03T15:49:54.020" v="11"/>
          <pc:sldLayoutMkLst>
            <pc:docMk/>
            <pc:sldMasterMk cId="2060444529" sldId="2147483724"/>
            <pc:sldLayoutMk cId="3428412534" sldId="2147483715"/>
          </pc:sldLayoutMkLst>
        </pc:sldLayoutChg>
        <pc:sldLayoutChg chg="add">
          <pc:chgData name="Klara Szkółka" userId="S::7077082u@ms.sp19.jaworzno.edu.pl::a5a51fb8-a5e3-4835-acb7-6e875dca7d2e" providerId="AD" clId="Web-{2F7B134F-6E3D-4B92-93EB-0CC49859C291}" dt="2021-02-03T15:49:54.020" v="11"/>
          <pc:sldLayoutMkLst>
            <pc:docMk/>
            <pc:sldMasterMk cId="2060444529" sldId="2147483724"/>
            <pc:sldLayoutMk cId="2485079796" sldId="2147483716"/>
          </pc:sldLayoutMkLst>
        </pc:sldLayoutChg>
        <pc:sldLayoutChg chg="add">
          <pc:chgData name="Klara Szkółka" userId="S::7077082u@ms.sp19.jaworzno.edu.pl::a5a51fb8-a5e3-4835-acb7-6e875dca7d2e" providerId="AD" clId="Web-{2F7B134F-6E3D-4B92-93EB-0CC49859C291}" dt="2021-02-03T15:49:54.020" v="11"/>
          <pc:sldLayoutMkLst>
            <pc:docMk/>
            <pc:sldMasterMk cId="2060444529" sldId="2147483724"/>
            <pc:sldLayoutMk cId="3552446736" sldId="2147483717"/>
          </pc:sldLayoutMkLst>
        </pc:sldLayoutChg>
        <pc:sldLayoutChg chg="add">
          <pc:chgData name="Klara Szkółka" userId="S::7077082u@ms.sp19.jaworzno.edu.pl::a5a51fb8-a5e3-4835-acb7-6e875dca7d2e" providerId="AD" clId="Web-{2F7B134F-6E3D-4B92-93EB-0CC49859C291}" dt="2021-02-03T15:49:54.020" v="11"/>
          <pc:sldLayoutMkLst>
            <pc:docMk/>
            <pc:sldMasterMk cId="2060444529" sldId="2147483724"/>
            <pc:sldLayoutMk cId="3373355569" sldId="2147483718"/>
          </pc:sldLayoutMkLst>
        </pc:sldLayoutChg>
        <pc:sldLayoutChg chg="add">
          <pc:chgData name="Klara Szkółka" userId="S::7077082u@ms.sp19.jaworzno.edu.pl::a5a51fb8-a5e3-4835-acb7-6e875dca7d2e" providerId="AD" clId="Web-{2F7B134F-6E3D-4B92-93EB-0CC49859C291}" dt="2021-02-03T15:49:54.020" v="11"/>
          <pc:sldLayoutMkLst>
            <pc:docMk/>
            <pc:sldMasterMk cId="2060444529" sldId="2147483724"/>
            <pc:sldLayoutMk cId="2018065477" sldId="2147483719"/>
          </pc:sldLayoutMkLst>
        </pc:sldLayoutChg>
        <pc:sldLayoutChg chg="add">
          <pc:chgData name="Klara Szkółka" userId="S::7077082u@ms.sp19.jaworzno.edu.pl::a5a51fb8-a5e3-4835-acb7-6e875dca7d2e" providerId="AD" clId="Web-{2F7B134F-6E3D-4B92-93EB-0CC49859C291}" dt="2021-02-03T15:49:54.020" v="11"/>
          <pc:sldLayoutMkLst>
            <pc:docMk/>
            <pc:sldMasterMk cId="2060444529" sldId="2147483724"/>
            <pc:sldLayoutMk cId="1753531770" sldId="2147483720"/>
          </pc:sldLayoutMkLst>
        </pc:sldLayoutChg>
        <pc:sldLayoutChg chg="add">
          <pc:chgData name="Klara Szkółka" userId="S::7077082u@ms.sp19.jaworzno.edu.pl::a5a51fb8-a5e3-4835-acb7-6e875dca7d2e" providerId="AD" clId="Web-{2F7B134F-6E3D-4B92-93EB-0CC49859C291}" dt="2021-02-03T15:49:54.020" v="11"/>
          <pc:sldLayoutMkLst>
            <pc:docMk/>
            <pc:sldMasterMk cId="2060444529" sldId="2147483724"/>
            <pc:sldLayoutMk cId="2544315121" sldId="2147483721"/>
          </pc:sldLayoutMkLst>
        </pc:sldLayoutChg>
        <pc:sldLayoutChg chg="add">
          <pc:chgData name="Klara Szkółka" userId="S::7077082u@ms.sp19.jaworzno.edu.pl::a5a51fb8-a5e3-4835-acb7-6e875dca7d2e" providerId="AD" clId="Web-{2F7B134F-6E3D-4B92-93EB-0CC49859C291}" dt="2021-02-03T15:49:54.020" v="11"/>
          <pc:sldLayoutMkLst>
            <pc:docMk/>
            <pc:sldMasterMk cId="2060444529" sldId="2147483724"/>
            <pc:sldLayoutMk cId="2397777451" sldId="2147483722"/>
          </pc:sldLayoutMkLst>
        </pc:sldLayoutChg>
        <pc:sldLayoutChg chg="add">
          <pc:chgData name="Klara Szkółka" userId="S::7077082u@ms.sp19.jaworzno.edu.pl::a5a51fb8-a5e3-4835-acb7-6e875dca7d2e" providerId="AD" clId="Web-{2F7B134F-6E3D-4B92-93EB-0CC49859C291}" dt="2021-02-03T15:49:54.020" v="11"/>
          <pc:sldLayoutMkLst>
            <pc:docMk/>
            <pc:sldMasterMk cId="2060444529" sldId="2147483724"/>
            <pc:sldLayoutMk cId="3965486253" sldId="2147483723"/>
          </pc:sldLayoutMkLst>
        </pc:sldLayoutChg>
      </pc:sldMasterChg>
    </pc:docChg>
  </pc:docChgLst>
  <pc:docChgLst>
    <pc:chgData name="Klara Szkółka" userId="S::7077082u@ms.sp19.jaworzno.edu.pl::a5a51fb8-a5e3-4835-acb7-6e875dca7d2e" providerId="AD" clId="Web-{FA6DC8C0-5A8A-4FCA-8A93-9A19F0DF7A78}"/>
    <pc:docChg chg="addSld delSld modSld">
      <pc:chgData name="Klara Szkółka" userId="S::7077082u@ms.sp19.jaworzno.edu.pl::a5a51fb8-a5e3-4835-acb7-6e875dca7d2e" providerId="AD" clId="Web-{FA6DC8C0-5A8A-4FCA-8A93-9A19F0DF7A78}" dt="2021-02-04T08:29:15.566" v="372" actId="1076"/>
      <pc:docMkLst>
        <pc:docMk/>
      </pc:docMkLst>
      <pc:sldChg chg="addSp delSp modSp">
        <pc:chgData name="Klara Szkółka" userId="S::7077082u@ms.sp19.jaworzno.edu.pl::a5a51fb8-a5e3-4835-acb7-6e875dca7d2e" providerId="AD" clId="Web-{FA6DC8C0-5A8A-4FCA-8A93-9A19F0DF7A78}" dt="2021-02-04T08:29:15.566" v="372" actId="1076"/>
        <pc:sldMkLst>
          <pc:docMk/>
          <pc:sldMk cId="109857222" sldId="256"/>
        </pc:sldMkLst>
        <pc:spChg chg="mod">
          <ac:chgData name="Klara Szkółka" userId="S::7077082u@ms.sp19.jaworzno.edu.pl::a5a51fb8-a5e3-4835-acb7-6e875dca7d2e" providerId="AD" clId="Web-{FA6DC8C0-5A8A-4FCA-8A93-9A19F0DF7A78}" dt="2021-02-04T07:56:43.730" v="13"/>
          <ac:spMkLst>
            <pc:docMk/>
            <pc:sldMk cId="109857222" sldId="256"/>
            <ac:spMk id="2" creationId="{00000000-0000-0000-0000-000000000000}"/>
          </ac:spMkLst>
        </pc:spChg>
        <pc:spChg chg="mod">
          <ac:chgData name="Klara Szkółka" userId="S::7077082u@ms.sp19.jaworzno.edu.pl::a5a51fb8-a5e3-4835-acb7-6e875dca7d2e" providerId="AD" clId="Web-{FA6DC8C0-5A8A-4FCA-8A93-9A19F0DF7A78}" dt="2021-02-04T07:56:43.730" v="13"/>
          <ac:spMkLst>
            <pc:docMk/>
            <pc:sldMk cId="109857222" sldId="256"/>
            <ac:spMk id="3" creationId="{00000000-0000-0000-0000-000000000000}"/>
          </ac:spMkLst>
        </pc:spChg>
        <pc:spChg chg="del">
          <ac:chgData name="Klara Szkółka" userId="S::7077082u@ms.sp19.jaworzno.edu.pl::a5a51fb8-a5e3-4835-acb7-6e875dca7d2e" providerId="AD" clId="Web-{FA6DC8C0-5A8A-4FCA-8A93-9A19F0DF7A78}" dt="2021-02-04T07:56:43.730" v="13"/>
          <ac:spMkLst>
            <pc:docMk/>
            <pc:sldMk cId="109857222" sldId="256"/>
            <ac:spMk id="9" creationId="{D6F5F07B-A917-442C-82D5-5719737E9E68}"/>
          </ac:spMkLst>
        </pc:spChg>
        <pc:spChg chg="del">
          <ac:chgData name="Klara Szkółka" userId="S::7077082u@ms.sp19.jaworzno.edu.pl::a5a51fb8-a5e3-4835-acb7-6e875dca7d2e" providerId="AD" clId="Web-{FA6DC8C0-5A8A-4FCA-8A93-9A19F0DF7A78}" dt="2021-02-04T07:56:43.730" v="13"/>
          <ac:spMkLst>
            <pc:docMk/>
            <pc:sldMk cId="109857222" sldId="256"/>
            <ac:spMk id="11" creationId="{B7E0C296-2B1B-4589-84EA-239D878496D5}"/>
          </ac:spMkLst>
        </pc:spChg>
        <pc:spChg chg="add">
          <ac:chgData name="Klara Szkółka" userId="S::7077082u@ms.sp19.jaworzno.edu.pl::a5a51fb8-a5e3-4835-acb7-6e875dca7d2e" providerId="AD" clId="Web-{FA6DC8C0-5A8A-4FCA-8A93-9A19F0DF7A78}" dt="2021-02-04T07:56:43.730" v="13"/>
          <ac:spMkLst>
            <pc:docMk/>
            <pc:sldMk cId="109857222" sldId="256"/>
            <ac:spMk id="98" creationId="{D6F5F07B-A917-442C-82D5-5719737E9E68}"/>
          </ac:spMkLst>
        </pc:spChg>
        <pc:spChg chg="add">
          <ac:chgData name="Klara Szkółka" userId="S::7077082u@ms.sp19.jaworzno.edu.pl::a5a51fb8-a5e3-4835-acb7-6e875dca7d2e" providerId="AD" clId="Web-{FA6DC8C0-5A8A-4FCA-8A93-9A19F0DF7A78}" dt="2021-02-04T07:56:43.730" v="13"/>
          <ac:spMkLst>
            <pc:docMk/>
            <pc:sldMk cId="109857222" sldId="256"/>
            <ac:spMk id="100" creationId="{C6C3E48C-655A-4982-8E73-7FB0D9E650FE}"/>
          </ac:spMkLst>
        </pc:spChg>
        <pc:grpChg chg="del">
          <ac:chgData name="Klara Szkółka" userId="S::7077082u@ms.sp19.jaworzno.edu.pl::a5a51fb8-a5e3-4835-acb7-6e875dca7d2e" providerId="AD" clId="Web-{FA6DC8C0-5A8A-4FCA-8A93-9A19F0DF7A78}" dt="2021-02-04T07:56:43.730" v="13"/>
          <ac:grpSpMkLst>
            <pc:docMk/>
            <pc:sldMk cId="109857222" sldId="256"/>
            <ac:grpSpMk id="13" creationId="{3CDD339A-0D5C-435F-B70C-6498DB974BEE}"/>
          </ac:grpSpMkLst>
        </pc:grpChg>
        <pc:picChg chg="mod">
          <ac:chgData name="Klara Szkółka" userId="S::7077082u@ms.sp19.jaworzno.edu.pl::a5a51fb8-a5e3-4835-acb7-6e875dca7d2e" providerId="AD" clId="Web-{FA6DC8C0-5A8A-4FCA-8A93-9A19F0DF7A78}" dt="2021-02-04T08:29:15.566" v="372" actId="1076"/>
          <ac:picMkLst>
            <pc:docMk/>
            <pc:sldMk cId="109857222" sldId="256"/>
            <ac:picMk id="4" creationId="{6B927859-FD30-45B5-8B2F-5C3C2EDFA495}"/>
          </ac:picMkLst>
        </pc:picChg>
      </pc:sldChg>
      <pc:sldChg chg="addSp delSp">
        <pc:chgData name="Klara Szkółka" userId="S::7077082u@ms.sp19.jaworzno.edu.pl::a5a51fb8-a5e3-4835-acb7-6e875dca7d2e" providerId="AD" clId="Web-{FA6DC8C0-5A8A-4FCA-8A93-9A19F0DF7A78}" dt="2021-02-04T08:12:11.241" v="297"/>
        <pc:sldMkLst>
          <pc:docMk/>
          <pc:sldMk cId="2759259885" sldId="257"/>
        </pc:sldMkLst>
        <pc:spChg chg="del">
          <ac:chgData name="Klara Szkółka" userId="S::7077082u@ms.sp19.jaworzno.edu.pl::a5a51fb8-a5e3-4835-acb7-6e875dca7d2e" providerId="AD" clId="Web-{FA6DC8C0-5A8A-4FCA-8A93-9A19F0DF7A78}" dt="2021-02-04T08:12:11.241" v="297"/>
          <ac:spMkLst>
            <pc:docMk/>
            <pc:sldMk cId="2759259885" sldId="257"/>
            <ac:spMk id="3" creationId="{B60526F0-CFAF-4B01-8415-B229116A643D}"/>
          </ac:spMkLst>
        </pc:spChg>
        <pc:graphicFrameChg chg="add">
          <ac:chgData name="Klara Szkółka" userId="S::7077082u@ms.sp19.jaworzno.edu.pl::a5a51fb8-a5e3-4835-acb7-6e875dca7d2e" providerId="AD" clId="Web-{FA6DC8C0-5A8A-4FCA-8A93-9A19F0DF7A78}" dt="2021-02-04T08:12:11.241" v="297"/>
          <ac:graphicFrameMkLst>
            <pc:docMk/>
            <pc:sldMk cId="2759259885" sldId="257"/>
            <ac:graphicFrameMk id="6" creationId="{A14A9CF8-FC9D-4ACE-83A1-F6BFFD29D155}"/>
          </ac:graphicFrameMkLst>
        </pc:graphicFrameChg>
      </pc:sldChg>
      <pc:sldChg chg="addSp modSp mod setBg">
        <pc:chgData name="Klara Szkółka" userId="S::7077082u@ms.sp19.jaworzno.edu.pl::a5a51fb8-a5e3-4835-acb7-6e875dca7d2e" providerId="AD" clId="Web-{FA6DC8C0-5A8A-4FCA-8A93-9A19F0DF7A78}" dt="2021-02-04T08:12:34.741" v="298"/>
        <pc:sldMkLst>
          <pc:docMk/>
          <pc:sldMk cId="355515612" sldId="258"/>
        </pc:sldMkLst>
        <pc:spChg chg="mod">
          <ac:chgData name="Klara Szkółka" userId="S::7077082u@ms.sp19.jaworzno.edu.pl::a5a51fb8-a5e3-4835-acb7-6e875dca7d2e" providerId="AD" clId="Web-{FA6DC8C0-5A8A-4FCA-8A93-9A19F0DF7A78}" dt="2021-02-04T08:12:34.741" v="298"/>
          <ac:spMkLst>
            <pc:docMk/>
            <pc:sldMk cId="355515612" sldId="258"/>
            <ac:spMk id="2" creationId="{04F05124-EF5D-4A1A-9748-5B9726F8EA65}"/>
          </ac:spMkLst>
        </pc:spChg>
        <pc:spChg chg="mod">
          <ac:chgData name="Klara Szkółka" userId="S::7077082u@ms.sp19.jaworzno.edu.pl::a5a51fb8-a5e3-4835-acb7-6e875dca7d2e" providerId="AD" clId="Web-{FA6DC8C0-5A8A-4FCA-8A93-9A19F0DF7A78}" dt="2021-02-04T08:12:34.741" v="298"/>
          <ac:spMkLst>
            <pc:docMk/>
            <pc:sldMk cId="355515612" sldId="258"/>
            <ac:spMk id="3" creationId="{6EEFD973-046D-4022-BFDE-E6C7BED3D543}"/>
          </ac:spMkLst>
        </pc:spChg>
        <pc:spChg chg="add">
          <ac:chgData name="Klara Szkółka" userId="S::7077082u@ms.sp19.jaworzno.edu.pl::a5a51fb8-a5e3-4835-acb7-6e875dca7d2e" providerId="AD" clId="Web-{FA6DC8C0-5A8A-4FCA-8A93-9A19F0DF7A78}" dt="2021-02-04T08:12:34.741" v="298"/>
          <ac:spMkLst>
            <pc:docMk/>
            <pc:sldMk cId="355515612" sldId="258"/>
            <ac:spMk id="8" creationId="{368CBA64-7743-4C5C-83B8-655DE14502ED}"/>
          </ac:spMkLst>
        </pc:spChg>
        <pc:spChg chg="add">
          <ac:chgData name="Klara Szkółka" userId="S::7077082u@ms.sp19.jaworzno.edu.pl::a5a51fb8-a5e3-4835-acb7-6e875dca7d2e" providerId="AD" clId="Web-{FA6DC8C0-5A8A-4FCA-8A93-9A19F0DF7A78}" dt="2021-02-04T08:12:34.741" v="298"/>
          <ac:spMkLst>
            <pc:docMk/>
            <pc:sldMk cId="355515612" sldId="258"/>
            <ac:spMk id="161" creationId="{B4CE0640-B5AC-420F-A979-4701983D46CE}"/>
          </ac:spMkLst>
        </pc:spChg>
        <pc:grpChg chg="add">
          <ac:chgData name="Klara Szkółka" userId="S::7077082u@ms.sp19.jaworzno.edu.pl::a5a51fb8-a5e3-4835-acb7-6e875dca7d2e" providerId="AD" clId="Web-{FA6DC8C0-5A8A-4FCA-8A93-9A19F0DF7A78}" dt="2021-02-04T08:12:34.741" v="298"/>
          <ac:grpSpMkLst>
            <pc:docMk/>
            <pc:sldMk cId="355515612" sldId="258"/>
            <ac:grpSpMk id="10" creationId="{12153040-1C1F-4962-9E5D-0793F73FC5CB}"/>
          </ac:grpSpMkLst>
        </pc:grpChg>
        <pc:grpChg chg="add">
          <ac:chgData name="Klara Szkółka" userId="S::7077082u@ms.sp19.jaworzno.edu.pl::a5a51fb8-a5e3-4835-acb7-6e875dca7d2e" providerId="AD" clId="Web-{FA6DC8C0-5A8A-4FCA-8A93-9A19F0DF7A78}" dt="2021-02-04T08:12:34.741" v="298"/>
          <ac:grpSpMkLst>
            <pc:docMk/>
            <pc:sldMk cId="355515612" sldId="258"/>
            <ac:grpSpMk id="85" creationId="{9E420B60-EB39-4544-87CE-09C5D7DE30C7}"/>
          </ac:grpSpMkLst>
        </pc:grpChg>
      </pc:sldChg>
      <pc:sldChg chg="new del">
        <pc:chgData name="Klara Szkółka" userId="S::7077082u@ms.sp19.jaworzno.edu.pl::a5a51fb8-a5e3-4835-acb7-6e875dca7d2e" providerId="AD" clId="Web-{FA6DC8C0-5A8A-4FCA-8A93-9A19F0DF7A78}" dt="2021-02-04T07:52:44.864" v="1"/>
        <pc:sldMkLst>
          <pc:docMk/>
          <pc:sldMk cId="1884810939" sldId="259"/>
        </pc:sldMkLst>
      </pc:sldChg>
      <pc:sldChg chg="addSp delSp modSp new mod setBg">
        <pc:chgData name="Klara Szkółka" userId="S::7077082u@ms.sp19.jaworzno.edu.pl::a5a51fb8-a5e3-4835-acb7-6e875dca7d2e" providerId="AD" clId="Web-{FA6DC8C0-5A8A-4FCA-8A93-9A19F0DF7A78}" dt="2021-02-04T08:13:55.884" v="309" actId="14100"/>
        <pc:sldMkLst>
          <pc:docMk/>
          <pc:sldMk cId="1955884051" sldId="259"/>
        </pc:sldMkLst>
        <pc:spChg chg="mod">
          <ac:chgData name="Klara Szkółka" userId="S::7077082u@ms.sp19.jaworzno.edu.pl::a5a51fb8-a5e3-4835-acb7-6e875dca7d2e" providerId="AD" clId="Web-{FA6DC8C0-5A8A-4FCA-8A93-9A19F0DF7A78}" dt="2021-02-04T08:13:24.477" v="301"/>
          <ac:spMkLst>
            <pc:docMk/>
            <pc:sldMk cId="1955884051" sldId="259"/>
            <ac:spMk id="2" creationId="{FF73518B-6D5F-492E-BFC2-0785149DC7DD}"/>
          </ac:spMkLst>
        </pc:spChg>
        <pc:spChg chg="del">
          <ac:chgData name="Klara Szkółka" userId="S::7077082u@ms.sp19.jaworzno.edu.pl::a5a51fb8-a5e3-4835-acb7-6e875dca7d2e" providerId="AD" clId="Web-{FA6DC8C0-5A8A-4FCA-8A93-9A19F0DF7A78}" dt="2021-02-04T07:55:08.103" v="3"/>
          <ac:spMkLst>
            <pc:docMk/>
            <pc:sldMk cId="1955884051" sldId="259"/>
            <ac:spMk id="3" creationId="{69715A93-FF32-4850-B3B0-E01C64440075}"/>
          </ac:spMkLst>
        </pc:spChg>
        <pc:spChg chg="add mod">
          <ac:chgData name="Klara Szkółka" userId="S::7077082u@ms.sp19.jaworzno.edu.pl::a5a51fb8-a5e3-4835-acb7-6e875dca7d2e" providerId="AD" clId="Web-{FA6DC8C0-5A8A-4FCA-8A93-9A19F0DF7A78}" dt="2021-02-04T08:13:24.477" v="301"/>
          <ac:spMkLst>
            <pc:docMk/>
            <pc:sldMk cId="1955884051" sldId="259"/>
            <ac:spMk id="6" creationId="{39522459-1316-4BE4-BA12-7D77AA66B5ED}"/>
          </ac:spMkLst>
        </pc:spChg>
        <pc:spChg chg="add">
          <ac:chgData name="Klara Szkółka" userId="S::7077082u@ms.sp19.jaworzno.edu.pl::a5a51fb8-a5e3-4835-acb7-6e875dca7d2e" providerId="AD" clId="Web-{FA6DC8C0-5A8A-4FCA-8A93-9A19F0DF7A78}" dt="2021-02-04T08:13:24.477" v="301"/>
          <ac:spMkLst>
            <pc:docMk/>
            <pc:sldMk cId="1955884051" sldId="259"/>
            <ac:spMk id="10" creationId="{672C2B58-9772-4A7F-901D-5A1BCDE55C68}"/>
          </ac:spMkLst>
        </pc:spChg>
        <pc:spChg chg="add">
          <ac:chgData name="Klara Szkółka" userId="S::7077082u@ms.sp19.jaworzno.edu.pl::a5a51fb8-a5e3-4835-acb7-6e875dca7d2e" providerId="AD" clId="Web-{FA6DC8C0-5A8A-4FCA-8A93-9A19F0DF7A78}" dt="2021-02-04T08:13:24.477" v="301"/>
          <ac:spMkLst>
            <pc:docMk/>
            <pc:sldMk cId="1955884051" sldId="259"/>
            <ac:spMk id="11" creationId="{50B3E7D1-9B4D-44BA-87A2-2ED68788A53A}"/>
          </ac:spMkLst>
        </pc:spChg>
        <pc:spChg chg="add del">
          <ac:chgData name="Klara Szkółka" userId="S::7077082u@ms.sp19.jaworzno.edu.pl::a5a51fb8-a5e3-4835-acb7-6e875dca7d2e" providerId="AD" clId="Web-{FA6DC8C0-5A8A-4FCA-8A93-9A19F0DF7A78}" dt="2021-02-04T08:13:24.477" v="300"/>
          <ac:spMkLst>
            <pc:docMk/>
            <pc:sldMk cId="1955884051" sldId="259"/>
            <ac:spMk id="13" creationId="{EAA009CC-7374-4A46-A95F-1363613C440B}"/>
          </ac:spMkLst>
        </pc:spChg>
        <pc:spChg chg="add del">
          <ac:chgData name="Klara Szkółka" userId="S::7077082u@ms.sp19.jaworzno.edu.pl::a5a51fb8-a5e3-4835-acb7-6e875dca7d2e" providerId="AD" clId="Web-{FA6DC8C0-5A8A-4FCA-8A93-9A19F0DF7A78}" dt="2021-02-04T08:13:24.477" v="300"/>
          <ac:spMkLst>
            <pc:docMk/>
            <pc:sldMk cId="1955884051" sldId="259"/>
            <ac:spMk id="15" creationId="{A60CEB5A-9256-4FCC-A5DE-E6B9E2D0DC73}"/>
          </ac:spMkLst>
        </pc:spChg>
        <pc:picChg chg="add del mod ord">
          <ac:chgData name="Klara Szkółka" userId="S::7077082u@ms.sp19.jaworzno.edu.pl::a5a51fb8-a5e3-4835-acb7-6e875dca7d2e" providerId="AD" clId="Web-{FA6DC8C0-5A8A-4FCA-8A93-9A19F0DF7A78}" dt="2021-02-04T07:58:47.890" v="14"/>
          <ac:picMkLst>
            <pc:docMk/>
            <pc:sldMk cId="1955884051" sldId="259"/>
            <ac:picMk id="4" creationId="{73B097CB-7430-42F1-B8BE-0BD39A94FE14}"/>
          </ac:picMkLst>
        </pc:picChg>
        <pc:picChg chg="add mod">
          <ac:chgData name="Klara Szkółka" userId="S::7077082u@ms.sp19.jaworzno.edu.pl::a5a51fb8-a5e3-4835-acb7-6e875dca7d2e" providerId="AD" clId="Web-{FA6DC8C0-5A8A-4FCA-8A93-9A19F0DF7A78}" dt="2021-02-04T08:13:42.931" v="304" actId="14100"/>
          <ac:picMkLst>
            <pc:docMk/>
            <pc:sldMk cId="1955884051" sldId="259"/>
            <ac:picMk id="7" creationId="{317EE61A-BF18-495B-AEB7-1C4950EE1BE5}"/>
          </ac:picMkLst>
        </pc:picChg>
        <pc:picChg chg="add mod ord">
          <ac:chgData name="Klara Szkółka" userId="S::7077082u@ms.sp19.jaworzno.edu.pl::a5a51fb8-a5e3-4835-acb7-6e875dca7d2e" providerId="AD" clId="Web-{FA6DC8C0-5A8A-4FCA-8A93-9A19F0DF7A78}" dt="2021-02-04T08:13:55.884" v="309" actId="14100"/>
          <ac:picMkLst>
            <pc:docMk/>
            <pc:sldMk cId="1955884051" sldId="259"/>
            <ac:picMk id="8" creationId="{31D8D7B0-F064-4B66-B904-46AED3931738}"/>
          </ac:picMkLst>
        </pc:picChg>
      </pc:sldChg>
      <pc:sldChg chg="addSp delSp modSp new mod setBg">
        <pc:chgData name="Klara Szkółka" userId="S::7077082u@ms.sp19.jaworzno.edu.pl::a5a51fb8-a5e3-4835-acb7-6e875dca7d2e" providerId="AD" clId="Web-{FA6DC8C0-5A8A-4FCA-8A93-9A19F0DF7A78}" dt="2021-02-04T08:16:04.450" v="320"/>
        <pc:sldMkLst>
          <pc:docMk/>
          <pc:sldMk cId="4069654849" sldId="260"/>
        </pc:sldMkLst>
        <pc:spChg chg="mod ord">
          <ac:chgData name="Klara Szkółka" userId="S::7077082u@ms.sp19.jaworzno.edu.pl::a5a51fb8-a5e3-4835-acb7-6e875dca7d2e" providerId="AD" clId="Web-{FA6DC8C0-5A8A-4FCA-8A93-9A19F0DF7A78}" dt="2021-02-04T08:16:04.450" v="320"/>
          <ac:spMkLst>
            <pc:docMk/>
            <pc:sldMk cId="4069654849" sldId="260"/>
            <ac:spMk id="2" creationId="{017C8DDA-3152-41D4-BAA6-79C0C4E2C29F}"/>
          </ac:spMkLst>
        </pc:spChg>
        <pc:spChg chg="del">
          <ac:chgData name="Klara Szkółka" userId="S::7077082u@ms.sp19.jaworzno.edu.pl::a5a51fb8-a5e3-4835-acb7-6e875dca7d2e" providerId="AD" clId="Web-{FA6DC8C0-5A8A-4FCA-8A93-9A19F0DF7A78}" dt="2021-02-04T08:11:35.568" v="296"/>
          <ac:spMkLst>
            <pc:docMk/>
            <pc:sldMk cId="4069654849" sldId="260"/>
            <ac:spMk id="3" creationId="{27FB7CFD-0C71-4BAB-823E-C52CD0C79AC3}"/>
          </ac:spMkLst>
        </pc:spChg>
        <pc:spChg chg="add mod">
          <ac:chgData name="Klara Szkółka" userId="S::7077082u@ms.sp19.jaworzno.edu.pl::a5a51fb8-a5e3-4835-acb7-6e875dca7d2e" providerId="AD" clId="Web-{FA6DC8C0-5A8A-4FCA-8A93-9A19F0DF7A78}" dt="2021-02-04T08:16:04.450" v="320"/>
          <ac:spMkLst>
            <pc:docMk/>
            <pc:sldMk cId="4069654849" sldId="260"/>
            <ac:spMk id="5" creationId="{635C6DE5-05EB-41BE-9277-19AA56AB5CB3}"/>
          </ac:spMkLst>
        </pc:spChg>
        <pc:spChg chg="add del">
          <ac:chgData name="Klara Szkółka" userId="S::7077082u@ms.sp19.jaworzno.edu.pl::a5a51fb8-a5e3-4835-acb7-6e875dca7d2e" providerId="AD" clId="Web-{FA6DC8C0-5A8A-4FCA-8A93-9A19F0DF7A78}" dt="2021-02-04T08:14:13.556" v="310"/>
          <ac:spMkLst>
            <pc:docMk/>
            <pc:sldMk cId="4069654849" sldId="260"/>
            <ac:spMk id="126" creationId="{BCAE8BE1-A178-4D43-B3B0-FF22D765F110}"/>
          </ac:spMkLst>
        </pc:spChg>
        <pc:spChg chg="add del">
          <ac:chgData name="Klara Szkółka" userId="S::7077082u@ms.sp19.jaworzno.edu.pl::a5a51fb8-a5e3-4835-acb7-6e875dca7d2e" providerId="AD" clId="Web-{FA6DC8C0-5A8A-4FCA-8A93-9A19F0DF7A78}" dt="2021-02-04T08:14:13.556" v="310"/>
          <ac:spMkLst>
            <pc:docMk/>
            <pc:sldMk cId="4069654849" sldId="260"/>
            <ac:spMk id="128" creationId="{3819626A-1849-4F10-89EC-215F6A4BCFE6}"/>
          </ac:spMkLst>
        </pc:spChg>
        <pc:spChg chg="add del">
          <ac:chgData name="Klara Szkółka" userId="S::7077082u@ms.sp19.jaworzno.edu.pl::a5a51fb8-a5e3-4835-acb7-6e875dca7d2e" providerId="AD" clId="Web-{FA6DC8C0-5A8A-4FCA-8A93-9A19F0DF7A78}" dt="2021-02-04T08:16:04.450" v="320"/>
          <ac:spMkLst>
            <pc:docMk/>
            <pc:sldMk cId="4069654849" sldId="260"/>
            <ac:spMk id="360" creationId="{8B7AD46D-E72A-4FA9-A503-9BBF703CB872}"/>
          </ac:spMkLst>
        </pc:spChg>
        <pc:spChg chg="add del">
          <ac:chgData name="Klara Szkółka" userId="S::7077082u@ms.sp19.jaworzno.edu.pl::a5a51fb8-a5e3-4835-acb7-6e875dca7d2e" providerId="AD" clId="Web-{FA6DC8C0-5A8A-4FCA-8A93-9A19F0DF7A78}" dt="2021-02-04T08:16:04.450" v="320"/>
          <ac:spMkLst>
            <pc:docMk/>
            <pc:sldMk cId="4069654849" sldId="260"/>
            <ac:spMk id="362" creationId="{D5A33662-C2EA-4FEB-B1D3-625DFCFE21C7}"/>
          </ac:spMkLst>
        </pc:spChg>
        <pc:spChg chg="add">
          <ac:chgData name="Klara Szkółka" userId="S::7077082u@ms.sp19.jaworzno.edu.pl::a5a51fb8-a5e3-4835-acb7-6e875dca7d2e" providerId="AD" clId="Web-{FA6DC8C0-5A8A-4FCA-8A93-9A19F0DF7A78}" dt="2021-02-04T08:16:04.450" v="320"/>
          <ac:spMkLst>
            <pc:docMk/>
            <pc:sldMk cId="4069654849" sldId="260"/>
            <ac:spMk id="491" creationId="{58789E63-C78D-4210-8A38-DD6FB3B6BACD}"/>
          </ac:spMkLst>
        </pc:spChg>
        <pc:spChg chg="add">
          <ac:chgData name="Klara Szkółka" userId="S::7077082u@ms.sp19.jaworzno.edu.pl::a5a51fb8-a5e3-4835-acb7-6e875dca7d2e" providerId="AD" clId="Web-{FA6DC8C0-5A8A-4FCA-8A93-9A19F0DF7A78}" dt="2021-02-04T08:16:04.450" v="320"/>
          <ac:spMkLst>
            <pc:docMk/>
            <pc:sldMk cId="4069654849" sldId="260"/>
            <ac:spMk id="492" creationId="{9DE10C47-AF4B-43D9-ACC0-A3FB23B1194C}"/>
          </ac:spMkLst>
        </pc:spChg>
        <pc:spChg chg="add del">
          <ac:chgData name="Klara Szkółka" userId="S::7077082u@ms.sp19.jaworzno.edu.pl::a5a51fb8-a5e3-4835-acb7-6e875dca7d2e" providerId="AD" clId="Web-{FA6DC8C0-5A8A-4FCA-8A93-9A19F0DF7A78}" dt="2021-02-04T08:16:04.372" v="319"/>
          <ac:spMkLst>
            <pc:docMk/>
            <pc:sldMk cId="4069654849" sldId="260"/>
            <ac:spMk id="549" creationId="{D6F5F07B-A917-442C-82D5-5719737E9E68}"/>
          </ac:spMkLst>
        </pc:spChg>
        <pc:spChg chg="add del">
          <ac:chgData name="Klara Szkółka" userId="S::7077082u@ms.sp19.jaworzno.edu.pl::a5a51fb8-a5e3-4835-acb7-6e875dca7d2e" providerId="AD" clId="Web-{FA6DC8C0-5A8A-4FCA-8A93-9A19F0DF7A78}" dt="2021-02-04T08:16:04.372" v="319"/>
          <ac:spMkLst>
            <pc:docMk/>
            <pc:sldMk cId="4069654849" sldId="260"/>
            <ac:spMk id="551" creationId="{B7E0C296-2B1B-4589-84EA-239D878496D5}"/>
          </ac:spMkLst>
        </pc:spChg>
        <pc:grpChg chg="add del">
          <ac:chgData name="Klara Szkółka" userId="S::7077082u@ms.sp19.jaworzno.edu.pl::a5a51fb8-a5e3-4835-acb7-6e875dca7d2e" providerId="AD" clId="Web-{FA6DC8C0-5A8A-4FCA-8A93-9A19F0DF7A78}" dt="2021-02-04T08:14:13.556" v="310"/>
          <ac:grpSpMkLst>
            <pc:docMk/>
            <pc:sldMk cId="4069654849" sldId="260"/>
            <ac:grpSpMk id="8" creationId="{71AFD227-869A-489C-A9B5-3F0498DF3C0C}"/>
          </ac:grpSpMkLst>
        </pc:grpChg>
        <pc:grpChg chg="add del">
          <ac:chgData name="Klara Szkółka" userId="S::7077082u@ms.sp19.jaworzno.edu.pl::a5a51fb8-a5e3-4835-acb7-6e875dca7d2e" providerId="AD" clId="Web-{FA6DC8C0-5A8A-4FCA-8A93-9A19F0DF7A78}" dt="2021-02-04T08:14:13.556" v="310"/>
          <ac:grpSpMkLst>
            <pc:docMk/>
            <pc:sldMk cId="4069654849" sldId="260"/>
            <ac:grpSpMk id="67" creationId="{A1B0DAD3-DAD3-4D41-8EF0-B03422E473FE}"/>
          </ac:grpSpMkLst>
        </pc:grpChg>
        <pc:grpChg chg="add del">
          <ac:chgData name="Klara Szkółka" userId="S::7077082u@ms.sp19.jaworzno.edu.pl::a5a51fb8-a5e3-4835-acb7-6e875dca7d2e" providerId="AD" clId="Web-{FA6DC8C0-5A8A-4FCA-8A93-9A19F0DF7A78}" dt="2021-02-04T08:14:13.556" v="310"/>
          <ac:grpSpMkLst>
            <pc:docMk/>
            <pc:sldMk cId="4069654849" sldId="260"/>
            <ac:grpSpMk id="130" creationId="{AAEF0DB4-E2F1-4DE6-A55A-B7511FD6E9AF}"/>
          </ac:grpSpMkLst>
        </pc:grpChg>
        <pc:grpChg chg="add del">
          <ac:chgData name="Klara Szkółka" userId="S::7077082u@ms.sp19.jaworzno.edu.pl::a5a51fb8-a5e3-4835-acb7-6e875dca7d2e" providerId="AD" clId="Web-{FA6DC8C0-5A8A-4FCA-8A93-9A19F0DF7A78}" dt="2021-02-04T08:16:04.450" v="320"/>
          <ac:grpSpMkLst>
            <pc:docMk/>
            <pc:sldMk cId="4069654849" sldId="260"/>
            <ac:grpSpMk id="242" creationId="{71AFD227-869A-489C-A9B5-3F0498DF3C0C}"/>
          </ac:grpSpMkLst>
        </pc:grpChg>
        <pc:grpChg chg="add del">
          <ac:chgData name="Klara Szkółka" userId="S::7077082u@ms.sp19.jaworzno.edu.pl::a5a51fb8-a5e3-4835-acb7-6e875dca7d2e" providerId="AD" clId="Web-{FA6DC8C0-5A8A-4FCA-8A93-9A19F0DF7A78}" dt="2021-02-04T08:16:04.450" v="320"/>
          <ac:grpSpMkLst>
            <pc:docMk/>
            <pc:sldMk cId="4069654849" sldId="260"/>
            <ac:grpSpMk id="301" creationId="{A1B0DAD3-DAD3-4D41-8EF0-B03422E473FE}"/>
          </ac:grpSpMkLst>
        </pc:grpChg>
        <pc:grpChg chg="add del">
          <ac:chgData name="Klara Szkółka" userId="S::7077082u@ms.sp19.jaworzno.edu.pl::a5a51fb8-a5e3-4835-acb7-6e875dca7d2e" providerId="AD" clId="Web-{FA6DC8C0-5A8A-4FCA-8A93-9A19F0DF7A78}" dt="2021-02-04T08:16:04.372" v="319"/>
          <ac:grpSpMkLst>
            <pc:docMk/>
            <pc:sldMk cId="4069654849" sldId="260"/>
            <ac:grpSpMk id="359" creationId="{71AFD227-869A-489C-A9B5-3F0498DF3C0C}"/>
          </ac:grpSpMkLst>
        </pc:grpChg>
        <pc:grpChg chg="add del">
          <ac:chgData name="Klara Szkółka" userId="S::7077082u@ms.sp19.jaworzno.edu.pl::a5a51fb8-a5e3-4835-acb7-6e875dca7d2e" providerId="AD" clId="Web-{FA6DC8C0-5A8A-4FCA-8A93-9A19F0DF7A78}" dt="2021-02-04T08:16:04.450" v="320"/>
          <ac:grpSpMkLst>
            <pc:docMk/>
            <pc:sldMk cId="4069654849" sldId="260"/>
            <ac:grpSpMk id="364" creationId="{F52F2750-4979-451F-9F82-7CB07DFC4EAA}"/>
          </ac:grpSpMkLst>
        </pc:grpChg>
        <pc:grpChg chg="add">
          <ac:chgData name="Klara Szkółka" userId="S::7077082u@ms.sp19.jaworzno.edu.pl::a5a51fb8-a5e3-4835-acb7-6e875dca7d2e" providerId="AD" clId="Web-{FA6DC8C0-5A8A-4FCA-8A93-9A19F0DF7A78}" dt="2021-02-04T08:16:04.450" v="320"/>
          <ac:grpSpMkLst>
            <pc:docMk/>
            <pc:sldMk cId="4069654849" sldId="260"/>
            <ac:grpSpMk id="490" creationId="{71AFD227-869A-489C-A9B5-3F0498DF3C0C}"/>
          </ac:grpSpMkLst>
        </pc:grpChg>
        <pc:grpChg chg="add del">
          <ac:chgData name="Klara Szkółka" userId="S::7077082u@ms.sp19.jaworzno.edu.pl::a5a51fb8-a5e3-4835-acb7-6e875dca7d2e" providerId="AD" clId="Web-{FA6DC8C0-5A8A-4FCA-8A93-9A19F0DF7A78}" dt="2021-02-04T08:16:04.372" v="319"/>
          <ac:grpSpMkLst>
            <pc:docMk/>
            <pc:sldMk cId="4069654849" sldId="260"/>
            <ac:grpSpMk id="553" creationId="{3CDD339A-0D5C-435F-B70C-6498DB974BEE}"/>
          </ac:grpSpMkLst>
        </pc:grpChg>
        <pc:picChg chg="add mod">
          <ac:chgData name="Klara Szkółka" userId="S::7077082u@ms.sp19.jaworzno.edu.pl::a5a51fb8-a5e3-4835-acb7-6e875dca7d2e" providerId="AD" clId="Web-{FA6DC8C0-5A8A-4FCA-8A93-9A19F0DF7A78}" dt="2021-02-04T08:16:04.450" v="320"/>
          <ac:picMkLst>
            <pc:docMk/>
            <pc:sldMk cId="4069654849" sldId="260"/>
            <ac:picMk id="4" creationId="{878D688C-B4E9-4482-8A26-AF40CA169F5A}"/>
          </ac:picMkLst>
        </pc:picChg>
      </pc:sldChg>
      <pc:sldChg chg="addSp delSp modSp new mod setBg">
        <pc:chgData name="Klara Szkółka" userId="S::7077082u@ms.sp19.jaworzno.edu.pl::a5a51fb8-a5e3-4835-acb7-6e875dca7d2e" providerId="AD" clId="Web-{FA6DC8C0-5A8A-4FCA-8A93-9A19F0DF7A78}" dt="2021-02-04T08:19:25.440" v="367" actId="20577"/>
        <pc:sldMkLst>
          <pc:docMk/>
          <pc:sldMk cId="1345110607" sldId="261"/>
        </pc:sldMkLst>
        <pc:spChg chg="mod">
          <ac:chgData name="Klara Szkółka" userId="S::7077082u@ms.sp19.jaworzno.edu.pl::a5a51fb8-a5e3-4835-acb7-6e875dca7d2e" providerId="AD" clId="Web-{FA6DC8C0-5A8A-4FCA-8A93-9A19F0DF7A78}" dt="2021-02-04T08:18:10.657" v="349"/>
          <ac:spMkLst>
            <pc:docMk/>
            <pc:sldMk cId="1345110607" sldId="261"/>
            <ac:spMk id="2" creationId="{D31D8960-DCB6-4F33-8DCC-23A0E297CF33}"/>
          </ac:spMkLst>
        </pc:spChg>
        <pc:spChg chg="add del mod">
          <ac:chgData name="Klara Szkółka" userId="S::7077082u@ms.sp19.jaworzno.edu.pl::a5a51fb8-a5e3-4835-acb7-6e875dca7d2e" providerId="AD" clId="Web-{FA6DC8C0-5A8A-4FCA-8A93-9A19F0DF7A78}" dt="2021-02-04T08:18:10.657" v="349"/>
          <ac:spMkLst>
            <pc:docMk/>
            <pc:sldMk cId="1345110607" sldId="261"/>
            <ac:spMk id="3" creationId="{01229603-7F99-486E-9C28-28AEA7D7E91A}"/>
          </ac:spMkLst>
        </pc:spChg>
        <pc:spChg chg="add del">
          <ac:chgData name="Klara Szkółka" userId="S::7077082u@ms.sp19.jaworzno.edu.pl::a5a51fb8-a5e3-4835-acb7-6e875dca7d2e" providerId="AD" clId="Web-{FA6DC8C0-5A8A-4FCA-8A93-9A19F0DF7A78}" dt="2021-02-04T08:18:10.501" v="348"/>
          <ac:spMkLst>
            <pc:docMk/>
            <pc:sldMk cId="1345110607" sldId="261"/>
            <ac:spMk id="6" creationId="{9FF4A234-29BA-4B70-BFC0-64FBB64F2A7B}"/>
          </ac:spMkLst>
        </pc:spChg>
        <pc:spChg chg="add del">
          <ac:chgData name="Klara Szkółka" userId="S::7077082u@ms.sp19.jaworzno.edu.pl::a5a51fb8-a5e3-4835-acb7-6e875dca7d2e" providerId="AD" clId="Web-{FA6DC8C0-5A8A-4FCA-8A93-9A19F0DF7A78}" dt="2021-02-04T08:18:10.501" v="348"/>
          <ac:spMkLst>
            <pc:docMk/>
            <pc:sldMk cId="1345110607" sldId="261"/>
            <ac:spMk id="7" creationId="{CDA16EB2-8F47-4759-A206-DA4D0FF38EDF}"/>
          </ac:spMkLst>
        </pc:spChg>
        <pc:spChg chg="add del">
          <ac:chgData name="Klara Szkółka" userId="S::7077082u@ms.sp19.jaworzno.edu.pl::a5a51fb8-a5e3-4835-acb7-6e875dca7d2e" providerId="AD" clId="Web-{FA6DC8C0-5A8A-4FCA-8A93-9A19F0DF7A78}" dt="2021-02-04T08:17:59.703" v="346"/>
          <ac:spMkLst>
            <pc:docMk/>
            <pc:sldMk cId="1345110607" sldId="261"/>
            <ac:spMk id="9" creationId="{4080BC15-6F3E-4EDC-BB73-20706F743138}"/>
          </ac:spMkLst>
        </pc:spChg>
        <pc:spChg chg="add">
          <ac:chgData name="Klara Szkółka" userId="S::7077082u@ms.sp19.jaworzno.edu.pl::a5a51fb8-a5e3-4835-acb7-6e875dca7d2e" providerId="AD" clId="Web-{FA6DC8C0-5A8A-4FCA-8A93-9A19F0DF7A78}" dt="2021-02-04T08:18:10.657" v="349"/>
          <ac:spMkLst>
            <pc:docMk/>
            <pc:sldMk cId="1345110607" sldId="261"/>
            <ac:spMk id="10" creationId="{4080BC15-6F3E-4EDC-BB73-20706F743138}"/>
          </ac:spMkLst>
        </pc:spChg>
        <pc:spChg chg="add del">
          <ac:chgData name="Klara Szkółka" userId="S::7077082u@ms.sp19.jaworzno.edu.pl::a5a51fb8-a5e3-4835-acb7-6e875dca7d2e" providerId="AD" clId="Web-{FA6DC8C0-5A8A-4FCA-8A93-9A19F0DF7A78}" dt="2021-02-04T08:17:59.703" v="346"/>
          <ac:spMkLst>
            <pc:docMk/>
            <pc:sldMk cId="1345110607" sldId="261"/>
            <ac:spMk id="11" creationId="{E4E336B8-243A-49D9-9876-4BF3A08D3A8A}"/>
          </ac:spMkLst>
        </pc:spChg>
        <pc:spChg chg="add">
          <ac:chgData name="Klara Szkółka" userId="S::7077082u@ms.sp19.jaworzno.edu.pl::a5a51fb8-a5e3-4835-acb7-6e875dca7d2e" providerId="AD" clId="Web-{FA6DC8C0-5A8A-4FCA-8A93-9A19F0DF7A78}" dt="2021-02-04T08:18:10.657" v="349"/>
          <ac:spMkLst>
            <pc:docMk/>
            <pc:sldMk cId="1345110607" sldId="261"/>
            <ac:spMk id="12" creationId="{E4E336B8-243A-49D9-9876-4BF3A08D3A8A}"/>
          </ac:spMkLst>
        </pc:spChg>
        <pc:spChg chg="add del">
          <ac:chgData name="Klara Szkółka" userId="S::7077082u@ms.sp19.jaworzno.edu.pl::a5a51fb8-a5e3-4835-acb7-6e875dca7d2e" providerId="AD" clId="Web-{FA6DC8C0-5A8A-4FCA-8A93-9A19F0DF7A78}" dt="2021-02-04T08:17:59.703" v="346"/>
          <ac:spMkLst>
            <pc:docMk/>
            <pc:sldMk cId="1345110607" sldId="261"/>
            <ac:spMk id="13" creationId="{05F36030-F60E-436E-81FE-74DD0776DB7F}"/>
          </ac:spMkLst>
        </pc:spChg>
        <pc:spChg chg="add">
          <ac:chgData name="Klara Szkółka" userId="S::7077082u@ms.sp19.jaworzno.edu.pl::a5a51fb8-a5e3-4835-acb7-6e875dca7d2e" providerId="AD" clId="Web-{FA6DC8C0-5A8A-4FCA-8A93-9A19F0DF7A78}" dt="2021-02-04T08:18:10.657" v="349"/>
          <ac:spMkLst>
            <pc:docMk/>
            <pc:sldMk cId="1345110607" sldId="261"/>
            <ac:spMk id="14" creationId="{05F36030-F60E-436E-81FE-74DD0776DB7F}"/>
          </ac:spMkLst>
        </pc:spChg>
        <pc:spChg chg="add del">
          <ac:chgData name="Klara Szkółka" userId="S::7077082u@ms.sp19.jaworzno.edu.pl::a5a51fb8-a5e3-4835-acb7-6e875dca7d2e" providerId="AD" clId="Web-{FA6DC8C0-5A8A-4FCA-8A93-9A19F0DF7A78}" dt="2021-02-04T08:17:59.703" v="346"/>
          <ac:spMkLst>
            <pc:docMk/>
            <pc:sldMk cId="1345110607" sldId="261"/>
            <ac:spMk id="15" creationId="{800D5F55-AC8B-4C26-ABB0-D8D609EC4643}"/>
          </ac:spMkLst>
        </pc:spChg>
        <pc:spChg chg="add">
          <ac:chgData name="Klara Szkółka" userId="S::7077082u@ms.sp19.jaworzno.edu.pl::a5a51fb8-a5e3-4835-acb7-6e875dca7d2e" providerId="AD" clId="Web-{FA6DC8C0-5A8A-4FCA-8A93-9A19F0DF7A78}" dt="2021-02-04T08:18:10.657" v="349"/>
          <ac:spMkLst>
            <pc:docMk/>
            <pc:sldMk cId="1345110607" sldId="261"/>
            <ac:spMk id="16" creationId="{800D5F55-AC8B-4C26-ABB0-D8D609EC4643}"/>
          </ac:spMkLst>
        </pc:spChg>
        <pc:spChg chg="add del">
          <ac:chgData name="Klara Szkółka" userId="S::7077082u@ms.sp19.jaworzno.edu.pl::a5a51fb8-a5e3-4835-acb7-6e875dca7d2e" providerId="AD" clId="Web-{FA6DC8C0-5A8A-4FCA-8A93-9A19F0DF7A78}" dt="2021-02-04T08:17:59.703" v="346"/>
          <ac:spMkLst>
            <pc:docMk/>
            <pc:sldMk cId="1345110607" sldId="261"/>
            <ac:spMk id="17" creationId="{2DF0B83D-C899-44CA-9B54-A9C57E8EB386}"/>
          </ac:spMkLst>
        </pc:spChg>
        <pc:spChg chg="add">
          <ac:chgData name="Klara Szkółka" userId="S::7077082u@ms.sp19.jaworzno.edu.pl::a5a51fb8-a5e3-4835-acb7-6e875dca7d2e" providerId="AD" clId="Web-{FA6DC8C0-5A8A-4FCA-8A93-9A19F0DF7A78}" dt="2021-02-04T08:18:10.657" v="349"/>
          <ac:spMkLst>
            <pc:docMk/>
            <pc:sldMk cId="1345110607" sldId="261"/>
            <ac:spMk id="18" creationId="{2DF0B83D-C899-44CA-9B54-A9C57E8EB386}"/>
          </ac:spMkLst>
        </pc:spChg>
        <pc:spChg chg="add del">
          <ac:chgData name="Klara Szkółka" userId="S::7077082u@ms.sp19.jaworzno.edu.pl::a5a51fb8-a5e3-4835-acb7-6e875dca7d2e" providerId="AD" clId="Web-{FA6DC8C0-5A8A-4FCA-8A93-9A19F0DF7A78}" dt="2021-02-04T08:17:59.703" v="346"/>
          <ac:spMkLst>
            <pc:docMk/>
            <pc:sldMk cId="1345110607" sldId="261"/>
            <ac:spMk id="19" creationId="{E16B2E5A-8EC8-4C56-AB77-380486FDF026}"/>
          </ac:spMkLst>
        </pc:spChg>
        <pc:spChg chg="add">
          <ac:chgData name="Klara Szkółka" userId="S::7077082u@ms.sp19.jaworzno.edu.pl::a5a51fb8-a5e3-4835-acb7-6e875dca7d2e" providerId="AD" clId="Web-{FA6DC8C0-5A8A-4FCA-8A93-9A19F0DF7A78}" dt="2021-02-04T08:18:10.657" v="349"/>
          <ac:spMkLst>
            <pc:docMk/>
            <pc:sldMk cId="1345110607" sldId="261"/>
            <ac:spMk id="20" creationId="{E16B2E5A-8EC8-4C56-AB77-380486FDF026}"/>
          </ac:spMkLst>
        </pc:spChg>
        <pc:spChg chg="add del">
          <ac:chgData name="Klara Szkółka" userId="S::7077082u@ms.sp19.jaworzno.edu.pl::a5a51fb8-a5e3-4835-acb7-6e875dca7d2e" providerId="AD" clId="Web-{FA6DC8C0-5A8A-4FCA-8A93-9A19F0DF7A78}" dt="2021-02-04T08:17:59.703" v="346"/>
          <ac:spMkLst>
            <pc:docMk/>
            <pc:sldMk cId="1345110607" sldId="261"/>
            <ac:spMk id="21" creationId="{C87A69CB-2620-4628-9781-88BD40636FCA}"/>
          </ac:spMkLst>
        </pc:spChg>
        <pc:spChg chg="add">
          <ac:chgData name="Klara Szkółka" userId="S::7077082u@ms.sp19.jaworzno.edu.pl::a5a51fb8-a5e3-4835-acb7-6e875dca7d2e" providerId="AD" clId="Web-{FA6DC8C0-5A8A-4FCA-8A93-9A19F0DF7A78}" dt="2021-02-04T08:18:10.657" v="349"/>
          <ac:spMkLst>
            <pc:docMk/>
            <pc:sldMk cId="1345110607" sldId="261"/>
            <ac:spMk id="22" creationId="{C87A69CB-2620-4628-9781-88BD40636FCA}"/>
          </ac:spMkLst>
        </pc:spChg>
        <pc:spChg chg="add del">
          <ac:chgData name="Klara Szkółka" userId="S::7077082u@ms.sp19.jaworzno.edu.pl::a5a51fb8-a5e3-4835-acb7-6e875dca7d2e" providerId="AD" clId="Web-{FA6DC8C0-5A8A-4FCA-8A93-9A19F0DF7A78}" dt="2021-02-04T08:17:59.703" v="346"/>
          <ac:spMkLst>
            <pc:docMk/>
            <pc:sldMk cId="1345110607" sldId="261"/>
            <ac:spMk id="23" creationId="{CABAB4BD-890F-4563-A5CA-536788B1E972}"/>
          </ac:spMkLst>
        </pc:spChg>
        <pc:spChg chg="add">
          <ac:chgData name="Klara Szkółka" userId="S::7077082u@ms.sp19.jaworzno.edu.pl::a5a51fb8-a5e3-4835-acb7-6e875dca7d2e" providerId="AD" clId="Web-{FA6DC8C0-5A8A-4FCA-8A93-9A19F0DF7A78}" dt="2021-02-04T08:18:10.657" v="349"/>
          <ac:spMkLst>
            <pc:docMk/>
            <pc:sldMk cId="1345110607" sldId="261"/>
            <ac:spMk id="24" creationId="{CABAB4BD-890F-4563-A5CA-536788B1E972}"/>
          </ac:spMkLst>
        </pc:spChg>
        <pc:spChg chg="add del">
          <ac:chgData name="Klara Szkółka" userId="S::7077082u@ms.sp19.jaworzno.edu.pl::a5a51fb8-a5e3-4835-acb7-6e875dca7d2e" providerId="AD" clId="Web-{FA6DC8C0-5A8A-4FCA-8A93-9A19F0DF7A78}" dt="2021-02-04T08:17:59.703" v="346"/>
          <ac:spMkLst>
            <pc:docMk/>
            <pc:sldMk cId="1345110607" sldId="261"/>
            <ac:spMk id="25" creationId="{24690199-C217-4DCB-9B31-1A45649B0BDA}"/>
          </ac:spMkLst>
        </pc:spChg>
        <pc:spChg chg="add">
          <ac:chgData name="Klara Szkółka" userId="S::7077082u@ms.sp19.jaworzno.edu.pl::a5a51fb8-a5e3-4835-acb7-6e875dca7d2e" providerId="AD" clId="Web-{FA6DC8C0-5A8A-4FCA-8A93-9A19F0DF7A78}" dt="2021-02-04T08:18:10.657" v="349"/>
          <ac:spMkLst>
            <pc:docMk/>
            <pc:sldMk cId="1345110607" sldId="261"/>
            <ac:spMk id="26" creationId="{24690199-C217-4DCB-9B31-1A45649B0BDA}"/>
          </ac:spMkLst>
        </pc:spChg>
        <pc:spChg chg="add del">
          <ac:chgData name="Klara Szkółka" userId="S::7077082u@ms.sp19.jaworzno.edu.pl::a5a51fb8-a5e3-4835-acb7-6e875dca7d2e" providerId="AD" clId="Web-{FA6DC8C0-5A8A-4FCA-8A93-9A19F0DF7A78}" dt="2021-02-04T08:17:59.703" v="346"/>
          <ac:spMkLst>
            <pc:docMk/>
            <pc:sldMk cId="1345110607" sldId="261"/>
            <ac:spMk id="27" creationId="{77F70717-3071-4962-8A7C-F9A58151CF98}"/>
          </ac:spMkLst>
        </pc:spChg>
        <pc:spChg chg="add">
          <ac:chgData name="Klara Szkółka" userId="S::7077082u@ms.sp19.jaworzno.edu.pl::a5a51fb8-a5e3-4835-acb7-6e875dca7d2e" providerId="AD" clId="Web-{FA6DC8C0-5A8A-4FCA-8A93-9A19F0DF7A78}" dt="2021-02-04T08:18:10.657" v="349"/>
          <ac:spMkLst>
            <pc:docMk/>
            <pc:sldMk cId="1345110607" sldId="261"/>
            <ac:spMk id="28" creationId="{77F70717-3071-4962-8A7C-F9A58151CF98}"/>
          </ac:spMkLst>
        </pc:spChg>
        <pc:spChg chg="add del">
          <ac:chgData name="Klara Szkółka" userId="S::7077082u@ms.sp19.jaworzno.edu.pl::a5a51fb8-a5e3-4835-acb7-6e875dca7d2e" providerId="AD" clId="Web-{FA6DC8C0-5A8A-4FCA-8A93-9A19F0DF7A78}" dt="2021-02-04T08:17:59.703" v="346"/>
          <ac:spMkLst>
            <pc:docMk/>
            <pc:sldMk cId="1345110607" sldId="261"/>
            <ac:spMk id="29" creationId="{9E870E95-FCD6-4158-861A-5CEC896F525D}"/>
          </ac:spMkLst>
        </pc:spChg>
        <pc:spChg chg="add">
          <ac:chgData name="Klara Szkółka" userId="S::7077082u@ms.sp19.jaworzno.edu.pl::a5a51fb8-a5e3-4835-acb7-6e875dca7d2e" providerId="AD" clId="Web-{FA6DC8C0-5A8A-4FCA-8A93-9A19F0DF7A78}" dt="2021-02-04T08:18:10.657" v="349"/>
          <ac:spMkLst>
            <pc:docMk/>
            <pc:sldMk cId="1345110607" sldId="261"/>
            <ac:spMk id="30" creationId="{9E870E95-FCD6-4158-861A-5CEC896F525D}"/>
          </ac:spMkLst>
        </pc:spChg>
        <pc:spChg chg="add del">
          <ac:chgData name="Klara Szkółka" userId="S::7077082u@ms.sp19.jaworzno.edu.pl::a5a51fb8-a5e3-4835-acb7-6e875dca7d2e" providerId="AD" clId="Web-{FA6DC8C0-5A8A-4FCA-8A93-9A19F0DF7A78}" dt="2021-02-04T08:17:59.703" v="346"/>
          <ac:spMkLst>
            <pc:docMk/>
            <pc:sldMk cId="1345110607" sldId="261"/>
            <ac:spMk id="31" creationId="{6E01758F-8AEC-4155-B791-2A8CB8A48200}"/>
          </ac:spMkLst>
        </pc:spChg>
        <pc:spChg chg="add">
          <ac:chgData name="Klara Szkółka" userId="S::7077082u@ms.sp19.jaworzno.edu.pl::a5a51fb8-a5e3-4835-acb7-6e875dca7d2e" providerId="AD" clId="Web-{FA6DC8C0-5A8A-4FCA-8A93-9A19F0DF7A78}" dt="2021-02-04T08:18:10.657" v="349"/>
          <ac:spMkLst>
            <pc:docMk/>
            <pc:sldMk cId="1345110607" sldId="261"/>
            <ac:spMk id="32" creationId="{6E01758F-8AEC-4155-B791-2A8CB8A48200}"/>
          </ac:spMkLst>
        </pc:spChg>
        <pc:spChg chg="add del">
          <ac:chgData name="Klara Szkółka" userId="S::7077082u@ms.sp19.jaworzno.edu.pl::a5a51fb8-a5e3-4835-acb7-6e875dca7d2e" providerId="AD" clId="Web-{FA6DC8C0-5A8A-4FCA-8A93-9A19F0DF7A78}" dt="2021-02-04T08:17:59.703" v="346"/>
          <ac:spMkLst>
            <pc:docMk/>
            <pc:sldMk cId="1345110607" sldId="261"/>
            <ac:spMk id="33" creationId="{8379C6B3-49BE-4333-B322-AF02BBB41C1E}"/>
          </ac:spMkLst>
        </pc:spChg>
        <pc:spChg chg="add">
          <ac:chgData name="Klara Szkółka" userId="S::7077082u@ms.sp19.jaworzno.edu.pl::a5a51fb8-a5e3-4835-acb7-6e875dca7d2e" providerId="AD" clId="Web-{FA6DC8C0-5A8A-4FCA-8A93-9A19F0DF7A78}" dt="2021-02-04T08:18:10.657" v="349"/>
          <ac:spMkLst>
            <pc:docMk/>
            <pc:sldMk cId="1345110607" sldId="261"/>
            <ac:spMk id="34" creationId="{8379C6B3-49BE-4333-B322-AF02BBB41C1E}"/>
          </ac:spMkLst>
        </pc:spChg>
        <pc:spChg chg="add del">
          <ac:chgData name="Klara Szkółka" userId="S::7077082u@ms.sp19.jaworzno.edu.pl::a5a51fb8-a5e3-4835-acb7-6e875dca7d2e" providerId="AD" clId="Web-{FA6DC8C0-5A8A-4FCA-8A93-9A19F0DF7A78}" dt="2021-02-04T08:17:59.703" v="346"/>
          <ac:spMkLst>
            <pc:docMk/>
            <pc:sldMk cId="1345110607" sldId="261"/>
            <ac:spMk id="35" creationId="{6D7188E6-F4DA-4486-938D-F45FE01A2631}"/>
          </ac:spMkLst>
        </pc:spChg>
        <pc:spChg chg="add">
          <ac:chgData name="Klara Szkółka" userId="S::7077082u@ms.sp19.jaworzno.edu.pl::a5a51fb8-a5e3-4835-acb7-6e875dca7d2e" providerId="AD" clId="Web-{FA6DC8C0-5A8A-4FCA-8A93-9A19F0DF7A78}" dt="2021-02-04T08:18:10.657" v="349"/>
          <ac:spMkLst>
            <pc:docMk/>
            <pc:sldMk cId="1345110607" sldId="261"/>
            <ac:spMk id="36" creationId="{6D7188E6-F4DA-4486-938D-F45FE01A2631}"/>
          </ac:spMkLst>
        </pc:spChg>
        <pc:spChg chg="add del">
          <ac:chgData name="Klara Szkółka" userId="S::7077082u@ms.sp19.jaworzno.edu.pl::a5a51fb8-a5e3-4835-acb7-6e875dca7d2e" providerId="AD" clId="Web-{FA6DC8C0-5A8A-4FCA-8A93-9A19F0DF7A78}" dt="2021-02-04T08:17:59.703" v="346"/>
          <ac:spMkLst>
            <pc:docMk/>
            <pc:sldMk cId="1345110607" sldId="261"/>
            <ac:spMk id="37" creationId="{CD22207C-B504-40B2-A1EB-2DC9B81625A7}"/>
          </ac:spMkLst>
        </pc:spChg>
        <pc:spChg chg="add">
          <ac:chgData name="Klara Szkółka" userId="S::7077082u@ms.sp19.jaworzno.edu.pl::a5a51fb8-a5e3-4835-acb7-6e875dca7d2e" providerId="AD" clId="Web-{FA6DC8C0-5A8A-4FCA-8A93-9A19F0DF7A78}" dt="2021-02-04T08:18:10.657" v="349"/>
          <ac:spMkLst>
            <pc:docMk/>
            <pc:sldMk cId="1345110607" sldId="261"/>
            <ac:spMk id="38" creationId="{CD22207C-B504-40B2-A1EB-2DC9B81625A7}"/>
          </ac:spMkLst>
        </pc:spChg>
        <pc:spChg chg="add del">
          <ac:chgData name="Klara Szkółka" userId="S::7077082u@ms.sp19.jaworzno.edu.pl::a5a51fb8-a5e3-4835-acb7-6e875dca7d2e" providerId="AD" clId="Web-{FA6DC8C0-5A8A-4FCA-8A93-9A19F0DF7A78}" dt="2021-02-04T08:17:59.703" v="346"/>
          <ac:spMkLst>
            <pc:docMk/>
            <pc:sldMk cId="1345110607" sldId="261"/>
            <ac:spMk id="39" creationId="{0FBC38BC-DE18-4960-A9D4-F24C6F60C017}"/>
          </ac:spMkLst>
        </pc:spChg>
        <pc:spChg chg="add">
          <ac:chgData name="Klara Szkółka" userId="S::7077082u@ms.sp19.jaworzno.edu.pl::a5a51fb8-a5e3-4835-acb7-6e875dca7d2e" providerId="AD" clId="Web-{FA6DC8C0-5A8A-4FCA-8A93-9A19F0DF7A78}" dt="2021-02-04T08:18:10.657" v="349"/>
          <ac:spMkLst>
            <pc:docMk/>
            <pc:sldMk cId="1345110607" sldId="261"/>
            <ac:spMk id="40" creationId="{0FBC38BC-DE18-4960-A9D4-F24C6F60C017}"/>
          </ac:spMkLst>
        </pc:spChg>
        <pc:spChg chg="add del">
          <ac:chgData name="Klara Szkółka" userId="S::7077082u@ms.sp19.jaworzno.edu.pl::a5a51fb8-a5e3-4835-acb7-6e875dca7d2e" providerId="AD" clId="Web-{FA6DC8C0-5A8A-4FCA-8A93-9A19F0DF7A78}" dt="2021-02-04T08:17:59.703" v="346"/>
          <ac:spMkLst>
            <pc:docMk/>
            <pc:sldMk cId="1345110607" sldId="261"/>
            <ac:spMk id="41" creationId="{BC872037-D6F5-4CE7-A090-32A977A79F34}"/>
          </ac:spMkLst>
        </pc:spChg>
        <pc:spChg chg="add">
          <ac:chgData name="Klara Szkółka" userId="S::7077082u@ms.sp19.jaworzno.edu.pl::a5a51fb8-a5e3-4835-acb7-6e875dca7d2e" providerId="AD" clId="Web-{FA6DC8C0-5A8A-4FCA-8A93-9A19F0DF7A78}" dt="2021-02-04T08:18:10.657" v="349"/>
          <ac:spMkLst>
            <pc:docMk/>
            <pc:sldMk cId="1345110607" sldId="261"/>
            <ac:spMk id="42" creationId="{BC872037-D6F5-4CE7-A090-32A977A79F34}"/>
          </ac:spMkLst>
        </pc:spChg>
        <pc:spChg chg="add del">
          <ac:chgData name="Klara Szkółka" userId="S::7077082u@ms.sp19.jaworzno.edu.pl::a5a51fb8-a5e3-4835-acb7-6e875dca7d2e" providerId="AD" clId="Web-{FA6DC8C0-5A8A-4FCA-8A93-9A19F0DF7A78}" dt="2021-02-04T08:17:59.703" v="346"/>
          <ac:spMkLst>
            <pc:docMk/>
            <pc:sldMk cId="1345110607" sldId="261"/>
            <ac:spMk id="43" creationId="{D3C4B45C-266A-45BF-98FA-CA5409C46209}"/>
          </ac:spMkLst>
        </pc:spChg>
        <pc:spChg chg="add">
          <ac:chgData name="Klara Szkółka" userId="S::7077082u@ms.sp19.jaworzno.edu.pl::a5a51fb8-a5e3-4835-acb7-6e875dca7d2e" providerId="AD" clId="Web-{FA6DC8C0-5A8A-4FCA-8A93-9A19F0DF7A78}" dt="2021-02-04T08:18:10.657" v="349"/>
          <ac:spMkLst>
            <pc:docMk/>
            <pc:sldMk cId="1345110607" sldId="261"/>
            <ac:spMk id="44" creationId="{D3C4B45C-266A-45BF-98FA-CA5409C46209}"/>
          </ac:spMkLst>
        </pc:spChg>
        <pc:spChg chg="add del">
          <ac:chgData name="Klara Szkółka" userId="S::7077082u@ms.sp19.jaworzno.edu.pl::a5a51fb8-a5e3-4835-acb7-6e875dca7d2e" providerId="AD" clId="Web-{FA6DC8C0-5A8A-4FCA-8A93-9A19F0DF7A78}" dt="2021-02-04T08:17:59.703" v="346"/>
          <ac:spMkLst>
            <pc:docMk/>
            <pc:sldMk cId="1345110607" sldId="261"/>
            <ac:spMk id="45" creationId="{76909582-A285-4EA4-AE72-9DBF0D5659D3}"/>
          </ac:spMkLst>
        </pc:spChg>
        <pc:spChg chg="add">
          <ac:chgData name="Klara Szkółka" userId="S::7077082u@ms.sp19.jaworzno.edu.pl::a5a51fb8-a5e3-4835-acb7-6e875dca7d2e" providerId="AD" clId="Web-{FA6DC8C0-5A8A-4FCA-8A93-9A19F0DF7A78}" dt="2021-02-04T08:18:10.657" v="349"/>
          <ac:spMkLst>
            <pc:docMk/>
            <pc:sldMk cId="1345110607" sldId="261"/>
            <ac:spMk id="46" creationId="{76909582-A285-4EA4-AE72-9DBF0D5659D3}"/>
          </ac:spMkLst>
        </pc:spChg>
        <pc:spChg chg="add del">
          <ac:chgData name="Klara Szkółka" userId="S::7077082u@ms.sp19.jaworzno.edu.pl::a5a51fb8-a5e3-4835-acb7-6e875dca7d2e" providerId="AD" clId="Web-{FA6DC8C0-5A8A-4FCA-8A93-9A19F0DF7A78}" dt="2021-02-04T08:17:59.703" v="346"/>
          <ac:spMkLst>
            <pc:docMk/>
            <pc:sldMk cId="1345110607" sldId="261"/>
            <ac:spMk id="47" creationId="{A620CFBF-D373-4BA6-BE41-62B50B94578C}"/>
          </ac:spMkLst>
        </pc:spChg>
        <pc:spChg chg="add">
          <ac:chgData name="Klara Szkółka" userId="S::7077082u@ms.sp19.jaworzno.edu.pl::a5a51fb8-a5e3-4835-acb7-6e875dca7d2e" providerId="AD" clId="Web-{FA6DC8C0-5A8A-4FCA-8A93-9A19F0DF7A78}" dt="2021-02-04T08:18:10.657" v="349"/>
          <ac:spMkLst>
            <pc:docMk/>
            <pc:sldMk cId="1345110607" sldId="261"/>
            <ac:spMk id="48" creationId="{A620CFBF-D373-4BA6-BE41-62B50B94578C}"/>
          </ac:spMkLst>
        </pc:spChg>
        <pc:spChg chg="add del">
          <ac:chgData name="Klara Szkółka" userId="S::7077082u@ms.sp19.jaworzno.edu.pl::a5a51fb8-a5e3-4835-acb7-6e875dca7d2e" providerId="AD" clId="Web-{FA6DC8C0-5A8A-4FCA-8A93-9A19F0DF7A78}" dt="2021-02-04T08:17:59.703" v="346"/>
          <ac:spMkLst>
            <pc:docMk/>
            <pc:sldMk cId="1345110607" sldId="261"/>
            <ac:spMk id="49" creationId="{700BC7B2-0C3D-459F-92C1-3605AA3F092D}"/>
          </ac:spMkLst>
        </pc:spChg>
        <pc:spChg chg="add">
          <ac:chgData name="Klara Szkółka" userId="S::7077082u@ms.sp19.jaworzno.edu.pl::a5a51fb8-a5e3-4835-acb7-6e875dca7d2e" providerId="AD" clId="Web-{FA6DC8C0-5A8A-4FCA-8A93-9A19F0DF7A78}" dt="2021-02-04T08:18:10.657" v="349"/>
          <ac:spMkLst>
            <pc:docMk/>
            <pc:sldMk cId="1345110607" sldId="261"/>
            <ac:spMk id="50" creationId="{700BC7B2-0C3D-459F-92C1-3605AA3F092D}"/>
          </ac:spMkLst>
        </pc:spChg>
        <pc:spChg chg="add del">
          <ac:chgData name="Klara Szkółka" userId="S::7077082u@ms.sp19.jaworzno.edu.pl::a5a51fb8-a5e3-4835-acb7-6e875dca7d2e" providerId="AD" clId="Web-{FA6DC8C0-5A8A-4FCA-8A93-9A19F0DF7A78}" dt="2021-02-04T08:17:59.703" v="346"/>
          <ac:spMkLst>
            <pc:docMk/>
            <pc:sldMk cId="1345110607" sldId="261"/>
            <ac:spMk id="51" creationId="{24F4B005-B785-4A57-9E5A-82D85F00DA39}"/>
          </ac:spMkLst>
        </pc:spChg>
        <pc:spChg chg="add">
          <ac:chgData name="Klara Szkółka" userId="S::7077082u@ms.sp19.jaworzno.edu.pl::a5a51fb8-a5e3-4835-acb7-6e875dca7d2e" providerId="AD" clId="Web-{FA6DC8C0-5A8A-4FCA-8A93-9A19F0DF7A78}" dt="2021-02-04T08:18:10.657" v="349"/>
          <ac:spMkLst>
            <pc:docMk/>
            <pc:sldMk cId="1345110607" sldId="261"/>
            <ac:spMk id="52" creationId="{24F4B005-B785-4A57-9E5A-82D85F00DA39}"/>
          </ac:spMkLst>
        </pc:spChg>
        <pc:spChg chg="add del">
          <ac:chgData name="Klara Szkółka" userId="S::7077082u@ms.sp19.jaworzno.edu.pl::a5a51fb8-a5e3-4835-acb7-6e875dca7d2e" providerId="AD" clId="Web-{FA6DC8C0-5A8A-4FCA-8A93-9A19F0DF7A78}" dt="2021-02-04T08:17:59.703" v="346"/>
          <ac:spMkLst>
            <pc:docMk/>
            <pc:sldMk cId="1345110607" sldId="261"/>
            <ac:spMk id="53" creationId="{196ED9B6-969E-4AC4-ACD0-95A421BAB391}"/>
          </ac:spMkLst>
        </pc:spChg>
        <pc:spChg chg="add">
          <ac:chgData name="Klara Szkółka" userId="S::7077082u@ms.sp19.jaworzno.edu.pl::a5a51fb8-a5e3-4835-acb7-6e875dca7d2e" providerId="AD" clId="Web-{FA6DC8C0-5A8A-4FCA-8A93-9A19F0DF7A78}" dt="2021-02-04T08:18:10.657" v="349"/>
          <ac:spMkLst>
            <pc:docMk/>
            <pc:sldMk cId="1345110607" sldId="261"/>
            <ac:spMk id="54" creationId="{196ED9B6-969E-4AC4-ACD0-95A421BAB391}"/>
          </ac:spMkLst>
        </pc:spChg>
        <pc:spChg chg="add del">
          <ac:chgData name="Klara Szkółka" userId="S::7077082u@ms.sp19.jaworzno.edu.pl::a5a51fb8-a5e3-4835-acb7-6e875dca7d2e" providerId="AD" clId="Web-{FA6DC8C0-5A8A-4FCA-8A93-9A19F0DF7A78}" dt="2021-02-04T08:17:59.703" v="346"/>
          <ac:spMkLst>
            <pc:docMk/>
            <pc:sldMk cId="1345110607" sldId="261"/>
            <ac:spMk id="55" creationId="{E317ADBB-3E4F-42D2-B7F2-A15924AD500C}"/>
          </ac:spMkLst>
        </pc:spChg>
        <pc:spChg chg="add">
          <ac:chgData name="Klara Szkółka" userId="S::7077082u@ms.sp19.jaworzno.edu.pl::a5a51fb8-a5e3-4835-acb7-6e875dca7d2e" providerId="AD" clId="Web-{FA6DC8C0-5A8A-4FCA-8A93-9A19F0DF7A78}" dt="2021-02-04T08:18:10.657" v="349"/>
          <ac:spMkLst>
            <pc:docMk/>
            <pc:sldMk cId="1345110607" sldId="261"/>
            <ac:spMk id="56" creationId="{E317ADBB-3E4F-42D2-B7F2-A15924AD500C}"/>
          </ac:spMkLst>
        </pc:spChg>
        <pc:spChg chg="add del">
          <ac:chgData name="Klara Szkółka" userId="S::7077082u@ms.sp19.jaworzno.edu.pl::a5a51fb8-a5e3-4835-acb7-6e875dca7d2e" providerId="AD" clId="Web-{FA6DC8C0-5A8A-4FCA-8A93-9A19F0DF7A78}" dt="2021-02-04T08:17:59.703" v="346"/>
          <ac:spMkLst>
            <pc:docMk/>
            <pc:sldMk cId="1345110607" sldId="261"/>
            <ac:spMk id="57" creationId="{2E9B2055-E384-472D-91D3-74775CDA167C}"/>
          </ac:spMkLst>
        </pc:spChg>
        <pc:spChg chg="add">
          <ac:chgData name="Klara Szkółka" userId="S::7077082u@ms.sp19.jaworzno.edu.pl::a5a51fb8-a5e3-4835-acb7-6e875dca7d2e" providerId="AD" clId="Web-{FA6DC8C0-5A8A-4FCA-8A93-9A19F0DF7A78}" dt="2021-02-04T08:18:10.657" v="349"/>
          <ac:spMkLst>
            <pc:docMk/>
            <pc:sldMk cId="1345110607" sldId="261"/>
            <ac:spMk id="58" creationId="{2E9B2055-E384-472D-91D3-74775CDA167C}"/>
          </ac:spMkLst>
        </pc:spChg>
        <pc:spChg chg="add del">
          <ac:chgData name="Klara Szkółka" userId="S::7077082u@ms.sp19.jaworzno.edu.pl::a5a51fb8-a5e3-4835-acb7-6e875dca7d2e" providerId="AD" clId="Web-{FA6DC8C0-5A8A-4FCA-8A93-9A19F0DF7A78}" dt="2021-02-04T08:17:59.703" v="346"/>
          <ac:spMkLst>
            <pc:docMk/>
            <pc:sldMk cId="1345110607" sldId="261"/>
            <ac:spMk id="59" creationId="{1F8EFF99-76BF-4F9B-ADAA-B8D310153B74}"/>
          </ac:spMkLst>
        </pc:spChg>
        <pc:spChg chg="add">
          <ac:chgData name="Klara Szkółka" userId="S::7077082u@ms.sp19.jaworzno.edu.pl::a5a51fb8-a5e3-4835-acb7-6e875dca7d2e" providerId="AD" clId="Web-{FA6DC8C0-5A8A-4FCA-8A93-9A19F0DF7A78}" dt="2021-02-04T08:18:10.657" v="349"/>
          <ac:spMkLst>
            <pc:docMk/>
            <pc:sldMk cId="1345110607" sldId="261"/>
            <ac:spMk id="60" creationId="{1F8EFF99-76BF-4F9B-ADAA-B8D310153B74}"/>
          </ac:spMkLst>
        </pc:spChg>
        <pc:spChg chg="add del">
          <ac:chgData name="Klara Szkółka" userId="S::7077082u@ms.sp19.jaworzno.edu.pl::a5a51fb8-a5e3-4835-acb7-6e875dca7d2e" providerId="AD" clId="Web-{FA6DC8C0-5A8A-4FCA-8A93-9A19F0DF7A78}" dt="2021-02-04T08:17:59.703" v="346"/>
          <ac:spMkLst>
            <pc:docMk/>
            <pc:sldMk cId="1345110607" sldId="261"/>
            <ac:spMk id="61" creationId="{626F1B89-B88E-4CE3-90BF-3704BAF48824}"/>
          </ac:spMkLst>
        </pc:spChg>
        <pc:spChg chg="add">
          <ac:chgData name="Klara Szkółka" userId="S::7077082u@ms.sp19.jaworzno.edu.pl::a5a51fb8-a5e3-4835-acb7-6e875dca7d2e" providerId="AD" clId="Web-{FA6DC8C0-5A8A-4FCA-8A93-9A19F0DF7A78}" dt="2021-02-04T08:18:10.657" v="349"/>
          <ac:spMkLst>
            <pc:docMk/>
            <pc:sldMk cId="1345110607" sldId="261"/>
            <ac:spMk id="62" creationId="{626F1B89-B88E-4CE3-90BF-3704BAF48824}"/>
          </ac:spMkLst>
        </pc:spChg>
        <pc:spChg chg="add del">
          <ac:chgData name="Klara Szkółka" userId="S::7077082u@ms.sp19.jaworzno.edu.pl::a5a51fb8-a5e3-4835-acb7-6e875dca7d2e" providerId="AD" clId="Web-{FA6DC8C0-5A8A-4FCA-8A93-9A19F0DF7A78}" dt="2021-02-04T08:17:59.703" v="346"/>
          <ac:spMkLst>
            <pc:docMk/>
            <pc:sldMk cId="1345110607" sldId="261"/>
            <ac:spMk id="63" creationId="{C72C1CB8-8213-4EE7-AFFF-B0A74E7A74CA}"/>
          </ac:spMkLst>
        </pc:spChg>
        <pc:spChg chg="add">
          <ac:chgData name="Klara Szkółka" userId="S::7077082u@ms.sp19.jaworzno.edu.pl::a5a51fb8-a5e3-4835-acb7-6e875dca7d2e" providerId="AD" clId="Web-{FA6DC8C0-5A8A-4FCA-8A93-9A19F0DF7A78}" dt="2021-02-04T08:18:10.657" v="349"/>
          <ac:spMkLst>
            <pc:docMk/>
            <pc:sldMk cId="1345110607" sldId="261"/>
            <ac:spMk id="64" creationId="{C72C1CB8-8213-4EE7-AFFF-B0A74E7A74CA}"/>
          </ac:spMkLst>
        </pc:spChg>
        <pc:spChg chg="add del">
          <ac:chgData name="Klara Szkółka" userId="S::7077082u@ms.sp19.jaworzno.edu.pl::a5a51fb8-a5e3-4835-acb7-6e875dca7d2e" providerId="AD" clId="Web-{FA6DC8C0-5A8A-4FCA-8A93-9A19F0DF7A78}" dt="2021-02-04T08:17:59.703" v="346"/>
          <ac:spMkLst>
            <pc:docMk/>
            <pc:sldMk cId="1345110607" sldId="261"/>
            <ac:spMk id="65" creationId="{2FF32C41-49E2-459E-9AC4-64269039B12A}"/>
          </ac:spMkLst>
        </pc:spChg>
        <pc:spChg chg="add">
          <ac:chgData name="Klara Szkółka" userId="S::7077082u@ms.sp19.jaworzno.edu.pl::a5a51fb8-a5e3-4835-acb7-6e875dca7d2e" providerId="AD" clId="Web-{FA6DC8C0-5A8A-4FCA-8A93-9A19F0DF7A78}" dt="2021-02-04T08:18:10.657" v="349"/>
          <ac:spMkLst>
            <pc:docMk/>
            <pc:sldMk cId="1345110607" sldId="261"/>
            <ac:spMk id="66" creationId="{2FF32C41-49E2-459E-9AC4-64269039B12A}"/>
          </ac:spMkLst>
        </pc:spChg>
        <pc:spChg chg="add del">
          <ac:chgData name="Klara Szkółka" userId="S::7077082u@ms.sp19.jaworzno.edu.pl::a5a51fb8-a5e3-4835-acb7-6e875dca7d2e" providerId="AD" clId="Web-{FA6DC8C0-5A8A-4FCA-8A93-9A19F0DF7A78}" dt="2021-02-04T08:17:59.703" v="346"/>
          <ac:spMkLst>
            <pc:docMk/>
            <pc:sldMk cId="1345110607" sldId="261"/>
            <ac:spMk id="67" creationId="{06B5D5F0-EA51-440D-81A0-FE60CCFBA9C1}"/>
          </ac:spMkLst>
        </pc:spChg>
        <pc:spChg chg="add">
          <ac:chgData name="Klara Szkółka" userId="S::7077082u@ms.sp19.jaworzno.edu.pl::a5a51fb8-a5e3-4835-acb7-6e875dca7d2e" providerId="AD" clId="Web-{FA6DC8C0-5A8A-4FCA-8A93-9A19F0DF7A78}" dt="2021-02-04T08:18:10.657" v="349"/>
          <ac:spMkLst>
            <pc:docMk/>
            <pc:sldMk cId="1345110607" sldId="261"/>
            <ac:spMk id="68" creationId="{06B5D5F0-EA51-440D-81A0-FE60CCFBA9C1}"/>
          </ac:spMkLst>
        </pc:spChg>
        <pc:spChg chg="add del">
          <ac:chgData name="Klara Szkółka" userId="S::7077082u@ms.sp19.jaworzno.edu.pl::a5a51fb8-a5e3-4835-acb7-6e875dca7d2e" providerId="AD" clId="Web-{FA6DC8C0-5A8A-4FCA-8A93-9A19F0DF7A78}" dt="2021-02-04T08:17:59.703" v="346"/>
          <ac:spMkLst>
            <pc:docMk/>
            <pc:sldMk cId="1345110607" sldId="261"/>
            <ac:spMk id="69" creationId="{B7CA6C2F-61C2-486F-B691-E8EB4BA27618}"/>
          </ac:spMkLst>
        </pc:spChg>
        <pc:spChg chg="add">
          <ac:chgData name="Klara Szkółka" userId="S::7077082u@ms.sp19.jaworzno.edu.pl::a5a51fb8-a5e3-4835-acb7-6e875dca7d2e" providerId="AD" clId="Web-{FA6DC8C0-5A8A-4FCA-8A93-9A19F0DF7A78}" dt="2021-02-04T08:18:10.657" v="349"/>
          <ac:spMkLst>
            <pc:docMk/>
            <pc:sldMk cId="1345110607" sldId="261"/>
            <ac:spMk id="70" creationId="{B7CA6C2F-61C2-486F-B691-E8EB4BA27618}"/>
          </ac:spMkLst>
        </pc:spChg>
        <pc:spChg chg="add del">
          <ac:chgData name="Klara Szkółka" userId="S::7077082u@ms.sp19.jaworzno.edu.pl::a5a51fb8-a5e3-4835-acb7-6e875dca7d2e" providerId="AD" clId="Web-{FA6DC8C0-5A8A-4FCA-8A93-9A19F0DF7A78}" dt="2021-02-04T08:17:59.703" v="346"/>
          <ac:spMkLst>
            <pc:docMk/>
            <pc:sldMk cId="1345110607" sldId="261"/>
            <ac:spMk id="71" creationId="{A6727626-8944-4EB7-B327-B696FE484D24}"/>
          </ac:spMkLst>
        </pc:spChg>
        <pc:spChg chg="add">
          <ac:chgData name="Klara Szkółka" userId="S::7077082u@ms.sp19.jaworzno.edu.pl::a5a51fb8-a5e3-4835-acb7-6e875dca7d2e" providerId="AD" clId="Web-{FA6DC8C0-5A8A-4FCA-8A93-9A19F0DF7A78}" dt="2021-02-04T08:18:10.657" v="349"/>
          <ac:spMkLst>
            <pc:docMk/>
            <pc:sldMk cId="1345110607" sldId="261"/>
            <ac:spMk id="72" creationId="{A6727626-8944-4EB7-B327-B696FE484D24}"/>
          </ac:spMkLst>
        </pc:spChg>
        <pc:spChg chg="add del">
          <ac:chgData name="Klara Szkółka" userId="S::7077082u@ms.sp19.jaworzno.edu.pl::a5a51fb8-a5e3-4835-acb7-6e875dca7d2e" providerId="AD" clId="Web-{FA6DC8C0-5A8A-4FCA-8A93-9A19F0DF7A78}" dt="2021-02-04T08:17:59.703" v="346"/>
          <ac:spMkLst>
            <pc:docMk/>
            <pc:sldMk cId="1345110607" sldId="261"/>
            <ac:spMk id="73" creationId="{CFBBE0E2-8BDF-4B26-BEBC-DB799B8F6B44}"/>
          </ac:spMkLst>
        </pc:spChg>
        <pc:spChg chg="add">
          <ac:chgData name="Klara Szkółka" userId="S::7077082u@ms.sp19.jaworzno.edu.pl::a5a51fb8-a5e3-4835-acb7-6e875dca7d2e" providerId="AD" clId="Web-{FA6DC8C0-5A8A-4FCA-8A93-9A19F0DF7A78}" dt="2021-02-04T08:18:10.657" v="349"/>
          <ac:spMkLst>
            <pc:docMk/>
            <pc:sldMk cId="1345110607" sldId="261"/>
            <ac:spMk id="74" creationId="{CFBBE0E2-8BDF-4B26-BEBC-DB799B8F6B44}"/>
          </ac:spMkLst>
        </pc:spChg>
        <pc:spChg chg="add del">
          <ac:chgData name="Klara Szkółka" userId="S::7077082u@ms.sp19.jaworzno.edu.pl::a5a51fb8-a5e3-4835-acb7-6e875dca7d2e" providerId="AD" clId="Web-{FA6DC8C0-5A8A-4FCA-8A93-9A19F0DF7A78}" dt="2021-02-04T08:17:59.703" v="346"/>
          <ac:spMkLst>
            <pc:docMk/>
            <pc:sldMk cId="1345110607" sldId="261"/>
            <ac:spMk id="75" creationId="{8EB99B25-2662-42DE-8F5D-E0F6F28C859A}"/>
          </ac:spMkLst>
        </pc:spChg>
        <pc:spChg chg="add">
          <ac:chgData name="Klara Szkółka" userId="S::7077082u@ms.sp19.jaworzno.edu.pl::a5a51fb8-a5e3-4835-acb7-6e875dca7d2e" providerId="AD" clId="Web-{FA6DC8C0-5A8A-4FCA-8A93-9A19F0DF7A78}" dt="2021-02-04T08:18:10.657" v="349"/>
          <ac:spMkLst>
            <pc:docMk/>
            <pc:sldMk cId="1345110607" sldId="261"/>
            <ac:spMk id="76" creationId="{8EB99B25-2662-42DE-8F5D-E0F6F28C859A}"/>
          </ac:spMkLst>
        </pc:spChg>
        <pc:spChg chg="add del">
          <ac:chgData name="Klara Szkółka" userId="S::7077082u@ms.sp19.jaworzno.edu.pl::a5a51fb8-a5e3-4835-acb7-6e875dca7d2e" providerId="AD" clId="Web-{FA6DC8C0-5A8A-4FCA-8A93-9A19F0DF7A78}" dt="2021-02-04T08:17:59.703" v="346"/>
          <ac:spMkLst>
            <pc:docMk/>
            <pc:sldMk cId="1345110607" sldId="261"/>
            <ac:spMk id="77" creationId="{496BF3B0-761A-4454-BE3C-86B4675DC037}"/>
          </ac:spMkLst>
        </pc:spChg>
        <pc:spChg chg="add">
          <ac:chgData name="Klara Szkółka" userId="S::7077082u@ms.sp19.jaworzno.edu.pl::a5a51fb8-a5e3-4835-acb7-6e875dca7d2e" providerId="AD" clId="Web-{FA6DC8C0-5A8A-4FCA-8A93-9A19F0DF7A78}" dt="2021-02-04T08:18:10.657" v="349"/>
          <ac:spMkLst>
            <pc:docMk/>
            <pc:sldMk cId="1345110607" sldId="261"/>
            <ac:spMk id="78" creationId="{496BF3B0-761A-4454-BE3C-86B4675DC037}"/>
          </ac:spMkLst>
        </pc:spChg>
        <pc:spChg chg="add del">
          <ac:chgData name="Klara Szkółka" userId="S::7077082u@ms.sp19.jaworzno.edu.pl::a5a51fb8-a5e3-4835-acb7-6e875dca7d2e" providerId="AD" clId="Web-{FA6DC8C0-5A8A-4FCA-8A93-9A19F0DF7A78}" dt="2021-02-04T08:17:59.703" v="346"/>
          <ac:spMkLst>
            <pc:docMk/>
            <pc:sldMk cId="1345110607" sldId="261"/>
            <ac:spMk id="79" creationId="{B519F0F1-B284-44D5-91E9-5018219AFF78}"/>
          </ac:spMkLst>
        </pc:spChg>
        <pc:spChg chg="add">
          <ac:chgData name="Klara Szkółka" userId="S::7077082u@ms.sp19.jaworzno.edu.pl::a5a51fb8-a5e3-4835-acb7-6e875dca7d2e" providerId="AD" clId="Web-{FA6DC8C0-5A8A-4FCA-8A93-9A19F0DF7A78}" dt="2021-02-04T08:18:10.657" v="349"/>
          <ac:spMkLst>
            <pc:docMk/>
            <pc:sldMk cId="1345110607" sldId="261"/>
            <ac:spMk id="80" creationId="{B519F0F1-B284-44D5-91E9-5018219AFF78}"/>
          </ac:spMkLst>
        </pc:spChg>
        <pc:spChg chg="add del">
          <ac:chgData name="Klara Szkółka" userId="S::7077082u@ms.sp19.jaworzno.edu.pl::a5a51fb8-a5e3-4835-acb7-6e875dca7d2e" providerId="AD" clId="Web-{FA6DC8C0-5A8A-4FCA-8A93-9A19F0DF7A78}" dt="2021-02-04T08:17:59.703" v="346"/>
          <ac:spMkLst>
            <pc:docMk/>
            <pc:sldMk cId="1345110607" sldId="261"/>
            <ac:spMk id="81" creationId="{0ED49C08-BE23-43F9-A421-6CD45C78082D}"/>
          </ac:spMkLst>
        </pc:spChg>
        <pc:spChg chg="add">
          <ac:chgData name="Klara Szkółka" userId="S::7077082u@ms.sp19.jaworzno.edu.pl::a5a51fb8-a5e3-4835-acb7-6e875dca7d2e" providerId="AD" clId="Web-{FA6DC8C0-5A8A-4FCA-8A93-9A19F0DF7A78}" dt="2021-02-04T08:18:10.657" v="349"/>
          <ac:spMkLst>
            <pc:docMk/>
            <pc:sldMk cId="1345110607" sldId="261"/>
            <ac:spMk id="82" creationId="{0ED49C08-BE23-43F9-A421-6CD45C78082D}"/>
          </ac:spMkLst>
        </pc:spChg>
        <pc:spChg chg="add del">
          <ac:chgData name="Klara Szkółka" userId="S::7077082u@ms.sp19.jaworzno.edu.pl::a5a51fb8-a5e3-4835-acb7-6e875dca7d2e" providerId="AD" clId="Web-{FA6DC8C0-5A8A-4FCA-8A93-9A19F0DF7A78}" dt="2021-02-04T08:17:59.703" v="346"/>
          <ac:spMkLst>
            <pc:docMk/>
            <pc:sldMk cId="1345110607" sldId="261"/>
            <ac:spMk id="83" creationId="{92F171FA-0CB2-4F4C-A2F3-1B7B6B0289BD}"/>
          </ac:spMkLst>
        </pc:spChg>
        <pc:spChg chg="add">
          <ac:chgData name="Klara Szkółka" userId="S::7077082u@ms.sp19.jaworzno.edu.pl::a5a51fb8-a5e3-4835-acb7-6e875dca7d2e" providerId="AD" clId="Web-{FA6DC8C0-5A8A-4FCA-8A93-9A19F0DF7A78}" dt="2021-02-04T08:18:10.657" v="349"/>
          <ac:spMkLst>
            <pc:docMk/>
            <pc:sldMk cId="1345110607" sldId="261"/>
            <ac:spMk id="84" creationId="{92F171FA-0CB2-4F4C-A2F3-1B7B6B0289BD}"/>
          </ac:spMkLst>
        </pc:spChg>
        <pc:spChg chg="add del">
          <ac:chgData name="Klara Szkółka" userId="S::7077082u@ms.sp19.jaworzno.edu.pl::a5a51fb8-a5e3-4835-acb7-6e875dca7d2e" providerId="AD" clId="Web-{FA6DC8C0-5A8A-4FCA-8A93-9A19F0DF7A78}" dt="2021-02-04T08:17:59.703" v="346"/>
          <ac:spMkLst>
            <pc:docMk/>
            <pc:sldMk cId="1345110607" sldId="261"/>
            <ac:spMk id="85" creationId="{A0073675-5E26-428E-A2F7-2A952D31454B}"/>
          </ac:spMkLst>
        </pc:spChg>
        <pc:spChg chg="add">
          <ac:chgData name="Klara Szkółka" userId="S::7077082u@ms.sp19.jaworzno.edu.pl::a5a51fb8-a5e3-4835-acb7-6e875dca7d2e" providerId="AD" clId="Web-{FA6DC8C0-5A8A-4FCA-8A93-9A19F0DF7A78}" dt="2021-02-04T08:18:10.657" v="349"/>
          <ac:spMkLst>
            <pc:docMk/>
            <pc:sldMk cId="1345110607" sldId="261"/>
            <ac:spMk id="86" creationId="{A0073675-5E26-428E-A2F7-2A952D31454B}"/>
          </ac:spMkLst>
        </pc:spChg>
        <pc:spChg chg="add del">
          <ac:chgData name="Klara Szkółka" userId="S::7077082u@ms.sp19.jaworzno.edu.pl::a5a51fb8-a5e3-4835-acb7-6e875dca7d2e" providerId="AD" clId="Web-{FA6DC8C0-5A8A-4FCA-8A93-9A19F0DF7A78}" dt="2021-02-04T08:17:59.703" v="346"/>
          <ac:spMkLst>
            <pc:docMk/>
            <pc:sldMk cId="1345110607" sldId="261"/>
            <ac:spMk id="87" creationId="{D8C4C7E6-114C-4D16-9FC6-1260653C2375}"/>
          </ac:spMkLst>
        </pc:spChg>
        <pc:spChg chg="add">
          <ac:chgData name="Klara Szkółka" userId="S::7077082u@ms.sp19.jaworzno.edu.pl::a5a51fb8-a5e3-4835-acb7-6e875dca7d2e" providerId="AD" clId="Web-{FA6DC8C0-5A8A-4FCA-8A93-9A19F0DF7A78}" dt="2021-02-04T08:18:10.657" v="349"/>
          <ac:spMkLst>
            <pc:docMk/>
            <pc:sldMk cId="1345110607" sldId="261"/>
            <ac:spMk id="88" creationId="{D8C4C7E6-114C-4D16-9FC6-1260653C2375}"/>
          </ac:spMkLst>
        </pc:spChg>
        <pc:spChg chg="add del">
          <ac:chgData name="Klara Szkółka" userId="S::7077082u@ms.sp19.jaworzno.edu.pl::a5a51fb8-a5e3-4835-acb7-6e875dca7d2e" providerId="AD" clId="Web-{FA6DC8C0-5A8A-4FCA-8A93-9A19F0DF7A78}" dt="2021-02-04T08:17:59.703" v="346"/>
          <ac:spMkLst>
            <pc:docMk/>
            <pc:sldMk cId="1345110607" sldId="261"/>
            <ac:spMk id="89" creationId="{5FB2CD0B-BF87-4FEC-B6B6-0DA50B9314A2}"/>
          </ac:spMkLst>
        </pc:spChg>
        <pc:spChg chg="add">
          <ac:chgData name="Klara Szkółka" userId="S::7077082u@ms.sp19.jaworzno.edu.pl::a5a51fb8-a5e3-4835-acb7-6e875dca7d2e" providerId="AD" clId="Web-{FA6DC8C0-5A8A-4FCA-8A93-9A19F0DF7A78}" dt="2021-02-04T08:18:10.657" v="349"/>
          <ac:spMkLst>
            <pc:docMk/>
            <pc:sldMk cId="1345110607" sldId="261"/>
            <ac:spMk id="90" creationId="{5FB2CD0B-BF87-4FEC-B6B6-0DA50B9314A2}"/>
          </ac:spMkLst>
        </pc:spChg>
        <pc:spChg chg="add del">
          <ac:chgData name="Klara Szkółka" userId="S::7077082u@ms.sp19.jaworzno.edu.pl::a5a51fb8-a5e3-4835-acb7-6e875dca7d2e" providerId="AD" clId="Web-{FA6DC8C0-5A8A-4FCA-8A93-9A19F0DF7A78}" dt="2021-02-04T08:17:59.703" v="346"/>
          <ac:spMkLst>
            <pc:docMk/>
            <pc:sldMk cId="1345110607" sldId="261"/>
            <ac:spMk id="91" creationId="{D12EC8B9-DE60-44BC-9911-A9CD8EF50666}"/>
          </ac:spMkLst>
        </pc:spChg>
        <pc:spChg chg="add">
          <ac:chgData name="Klara Szkółka" userId="S::7077082u@ms.sp19.jaworzno.edu.pl::a5a51fb8-a5e3-4835-acb7-6e875dca7d2e" providerId="AD" clId="Web-{FA6DC8C0-5A8A-4FCA-8A93-9A19F0DF7A78}" dt="2021-02-04T08:18:10.657" v="349"/>
          <ac:spMkLst>
            <pc:docMk/>
            <pc:sldMk cId="1345110607" sldId="261"/>
            <ac:spMk id="92" creationId="{D12EC8B9-DE60-44BC-9911-A9CD8EF50666}"/>
          </ac:spMkLst>
        </pc:spChg>
        <pc:spChg chg="add del">
          <ac:chgData name="Klara Szkółka" userId="S::7077082u@ms.sp19.jaworzno.edu.pl::a5a51fb8-a5e3-4835-acb7-6e875dca7d2e" providerId="AD" clId="Web-{FA6DC8C0-5A8A-4FCA-8A93-9A19F0DF7A78}" dt="2021-02-04T08:17:59.703" v="346"/>
          <ac:spMkLst>
            <pc:docMk/>
            <pc:sldMk cId="1345110607" sldId="261"/>
            <ac:spMk id="93" creationId="{9B0D6CF6-D17B-4DC7-828A-773636910C92}"/>
          </ac:spMkLst>
        </pc:spChg>
        <pc:spChg chg="add">
          <ac:chgData name="Klara Szkółka" userId="S::7077082u@ms.sp19.jaworzno.edu.pl::a5a51fb8-a5e3-4835-acb7-6e875dca7d2e" providerId="AD" clId="Web-{FA6DC8C0-5A8A-4FCA-8A93-9A19F0DF7A78}" dt="2021-02-04T08:18:10.657" v="349"/>
          <ac:spMkLst>
            <pc:docMk/>
            <pc:sldMk cId="1345110607" sldId="261"/>
            <ac:spMk id="94" creationId="{9B0D6CF6-D17B-4DC7-828A-773636910C92}"/>
          </ac:spMkLst>
        </pc:spChg>
        <pc:spChg chg="add del">
          <ac:chgData name="Klara Szkółka" userId="S::7077082u@ms.sp19.jaworzno.edu.pl::a5a51fb8-a5e3-4835-acb7-6e875dca7d2e" providerId="AD" clId="Web-{FA6DC8C0-5A8A-4FCA-8A93-9A19F0DF7A78}" dt="2021-02-04T08:17:59.703" v="346"/>
          <ac:spMkLst>
            <pc:docMk/>
            <pc:sldMk cId="1345110607" sldId="261"/>
            <ac:spMk id="95" creationId="{8C6933FD-FAB6-403B-9CD4-EF0E06CF799C}"/>
          </ac:spMkLst>
        </pc:spChg>
        <pc:spChg chg="add">
          <ac:chgData name="Klara Szkółka" userId="S::7077082u@ms.sp19.jaworzno.edu.pl::a5a51fb8-a5e3-4835-acb7-6e875dca7d2e" providerId="AD" clId="Web-{FA6DC8C0-5A8A-4FCA-8A93-9A19F0DF7A78}" dt="2021-02-04T08:18:10.657" v="349"/>
          <ac:spMkLst>
            <pc:docMk/>
            <pc:sldMk cId="1345110607" sldId="261"/>
            <ac:spMk id="96" creationId="{8C6933FD-FAB6-403B-9CD4-EF0E06CF799C}"/>
          </ac:spMkLst>
        </pc:spChg>
        <pc:spChg chg="add del">
          <ac:chgData name="Klara Szkółka" userId="S::7077082u@ms.sp19.jaworzno.edu.pl::a5a51fb8-a5e3-4835-acb7-6e875dca7d2e" providerId="AD" clId="Web-{FA6DC8C0-5A8A-4FCA-8A93-9A19F0DF7A78}" dt="2021-02-04T08:17:59.703" v="346"/>
          <ac:spMkLst>
            <pc:docMk/>
            <pc:sldMk cId="1345110607" sldId="261"/>
            <ac:spMk id="97" creationId="{5C2A4452-6B00-411C-80AB-29AE135B4550}"/>
          </ac:spMkLst>
        </pc:spChg>
        <pc:spChg chg="add">
          <ac:chgData name="Klara Szkółka" userId="S::7077082u@ms.sp19.jaworzno.edu.pl::a5a51fb8-a5e3-4835-acb7-6e875dca7d2e" providerId="AD" clId="Web-{FA6DC8C0-5A8A-4FCA-8A93-9A19F0DF7A78}" dt="2021-02-04T08:18:10.657" v="349"/>
          <ac:spMkLst>
            <pc:docMk/>
            <pc:sldMk cId="1345110607" sldId="261"/>
            <ac:spMk id="98" creationId="{5C2A4452-6B00-411C-80AB-29AE135B4550}"/>
          </ac:spMkLst>
        </pc:spChg>
        <pc:spChg chg="add del">
          <ac:chgData name="Klara Szkółka" userId="S::7077082u@ms.sp19.jaworzno.edu.pl::a5a51fb8-a5e3-4835-acb7-6e875dca7d2e" providerId="AD" clId="Web-{FA6DC8C0-5A8A-4FCA-8A93-9A19F0DF7A78}" dt="2021-02-04T08:17:59.703" v="346"/>
          <ac:spMkLst>
            <pc:docMk/>
            <pc:sldMk cId="1345110607" sldId="261"/>
            <ac:spMk id="99" creationId="{3F4D3F48-1D65-45EB-91E2-BEFFB2440C97}"/>
          </ac:spMkLst>
        </pc:spChg>
        <pc:spChg chg="add">
          <ac:chgData name="Klara Szkółka" userId="S::7077082u@ms.sp19.jaworzno.edu.pl::a5a51fb8-a5e3-4835-acb7-6e875dca7d2e" providerId="AD" clId="Web-{FA6DC8C0-5A8A-4FCA-8A93-9A19F0DF7A78}" dt="2021-02-04T08:18:10.657" v="349"/>
          <ac:spMkLst>
            <pc:docMk/>
            <pc:sldMk cId="1345110607" sldId="261"/>
            <ac:spMk id="100" creationId="{3F4D3F48-1D65-45EB-91E2-BEFFB2440C97}"/>
          </ac:spMkLst>
        </pc:spChg>
        <pc:spChg chg="add del">
          <ac:chgData name="Klara Szkółka" userId="S::7077082u@ms.sp19.jaworzno.edu.pl::a5a51fb8-a5e3-4835-acb7-6e875dca7d2e" providerId="AD" clId="Web-{FA6DC8C0-5A8A-4FCA-8A93-9A19F0DF7A78}" dt="2021-02-04T08:17:59.703" v="346"/>
          <ac:spMkLst>
            <pc:docMk/>
            <pc:sldMk cId="1345110607" sldId="261"/>
            <ac:spMk id="101" creationId="{F5A66334-17A8-4594-AB17-4C33A955B27D}"/>
          </ac:spMkLst>
        </pc:spChg>
        <pc:spChg chg="add">
          <ac:chgData name="Klara Szkółka" userId="S::7077082u@ms.sp19.jaworzno.edu.pl::a5a51fb8-a5e3-4835-acb7-6e875dca7d2e" providerId="AD" clId="Web-{FA6DC8C0-5A8A-4FCA-8A93-9A19F0DF7A78}" dt="2021-02-04T08:18:10.657" v="349"/>
          <ac:spMkLst>
            <pc:docMk/>
            <pc:sldMk cId="1345110607" sldId="261"/>
            <ac:spMk id="102" creationId="{F5A66334-17A8-4594-AB17-4C33A955B27D}"/>
          </ac:spMkLst>
        </pc:spChg>
        <pc:spChg chg="add del">
          <ac:chgData name="Klara Szkółka" userId="S::7077082u@ms.sp19.jaworzno.edu.pl::a5a51fb8-a5e3-4835-acb7-6e875dca7d2e" providerId="AD" clId="Web-{FA6DC8C0-5A8A-4FCA-8A93-9A19F0DF7A78}" dt="2021-02-04T08:17:59.703" v="346"/>
          <ac:spMkLst>
            <pc:docMk/>
            <pc:sldMk cId="1345110607" sldId="261"/>
            <ac:spMk id="103" creationId="{FB7FEAD3-708C-4B79-B452-4445C27780D9}"/>
          </ac:spMkLst>
        </pc:spChg>
        <pc:spChg chg="add">
          <ac:chgData name="Klara Szkółka" userId="S::7077082u@ms.sp19.jaworzno.edu.pl::a5a51fb8-a5e3-4835-acb7-6e875dca7d2e" providerId="AD" clId="Web-{FA6DC8C0-5A8A-4FCA-8A93-9A19F0DF7A78}" dt="2021-02-04T08:18:10.657" v="349"/>
          <ac:spMkLst>
            <pc:docMk/>
            <pc:sldMk cId="1345110607" sldId="261"/>
            <ac:spMk id="104" creationId="{FB7FEAD3-708C-4B79-B452-4445C27780D9}"/>
          </ac:spMkLst>
        </pc:spChg>
        <pc:spChg chg="add del">
          <ac:chgData name="Klara Szkółka" userId="S::7077082u@ms.sp19.jaworzno.edu.pl::a5a51fb8-a5e3-4835-acb7-6e875dca7d2e" providerId="AD" clId="Web-{FA6DC8C0-5A8A-4FCA-8A93-9A19F0DF7A78}" dt="2021-02-04T08:17:59.703" v="346"/>
          <ac:spMkLst>
            <pc:docMk/>
            <pc:sldMk cId="1345110607" sldId="261"/>
            <ac:spMk id="105" creationId="{41281533-9B25-42A4-9F50-34B4F24C0E5B}"/>
          </ac:spMkLst>
        </pc:spChg>
        <pc:spChg chg="add">
          <ac:chgData name="Klara Szkółka" userId="S::7077082u@ms.sp19.jaworzno.edu.pl::a5a51fb8-a5e3-4835-acb7-6e875dca7d2e" providerId="AD" clId="Web-{FA6DC8C0-5A8A-4FCA-8A93-9A19F0DF7A78}" dt="2021-02-04T08:18:10.657" v="349"/>
          <ac:spMkLst>
            <pc:docMk/>
            <pc:sldMk cId="1345110607" sldId="261"/>
            <ac:spMk id="106" creationId="{41281533-9B25-42A4-9F50-34B4F24C0E5B}"/>
          </ac:spMkLst>
        </pc:spChg>
        <pc:spChg chg="add del">
          <ac:chgData name="Klara Szkółka" userId="S::7077082u@ms.sp19.jaworzno.edu.pl::a5a51fb8-a5e3-4835-acb7-6e875dca7d2e" providerId="AD" clId="Web-{FA6DC8C0-5A8A-4FCA-8A93-9A19F0DF7A78}" dt="2021-02-04T08:17:59.703" v="346"/>
          <ac:spMkLst>
            <pc:docMk/>
            <pc:sldMk cId="1345110607" sldId="261"/>
            <ac:spMk id="107" creationId="{007246F1-084B-45D9-BDD9-99BB53F6C9AD}"/>
          </ac:spMkLst>
        </pc:spChg>
        <pc:spChg chg="add">
          <ac:chgData name="Klara Szkółka" userId="S::7077082u@ms.sp19.jaworzno.edu.pl::a5a51fb8-a5e3-4835-acb7-6e875dca7d2e" providerId="AD" clId="Web-{FA6DC8C0-5A8A-4FCA-8A93-9A19F0DF7A78}" dt="2021-02-04T08:18:10.657" v="349"/>
          <ac:spMkLst>
            <pc:docMk/>
            <pc:sldMk cId="1345110607" sldId="261"/>
            <ac:spMk id="108" creationId="{007246F1-084B-45D9-BDD9-99BB53F6C9AD}"/>
          </ac:spMkLst>
        </pc:spChg>
        <pc:spChg chg="add del">
          <ac:chgData name="Klara Szkółka" userId="S::7077082u@ms.sp19.jaworzno.edu.pl::a5a51fb8-a5e3-4835-acb7-6e875dca7d2e" providerId="AD" clId="Web-{FA6DC8C0-5A8A-4FCA-8A93-9A19F0DF7A78}" dt="2021-02-04T08:17:59.703" v="346"/>
          <ac:spMkLst>
            <pc:docMk/>
            <pc:sldMk cId="1345110607" sldId="261"/>
            <ac:spMk id="109" creationId="{77CDD712-F443-4EDC-B663-5EC5ACD7DBE0}"/>
          </ac:spMkLst>
        </pc:spChg>
        <pc:spChg chg="add">
          <ac:chgData name="Klara Szkółka" userId="S::7077082u@ms.sp19.jaworzno.edu.pl::a5a51fb8-a5e3-4835-acb7-6e875dca7d2e" providerId="AD" clId="Web-{FA6DC8C0-5A8A-4FCA-8A93-9A19F0DF7A78}" dt="2021-02-04T08:18:10.657" v="349"/>
          <ac:spMkLst>
            <pc:docMk/>
            <pc:sldMk cId="1345110607" sldId="261"/>
            <ac:spMk id="110" creationId="{77CDD712-F443-4EDC-B663-5EC5ACD7DBE0}"/>
          </ac:spMkLst>
        </pc:spChg>
        <pc:spChg chg="add del">
          <ac:chgData name="Klara Szkółka" userId="S::7077082u@ms.sp19.jaworzno.edu.pl::a5a51fb8-a5e3-4835-acb7-6e875dca7d2e" providerId="AD" clId="Web-{FA6DC8C0-5A8A-4FCA-8A93-9A19F0DF7A78}" dt="2021-02-04T08:17:59.703" v="346"/>
          <ac:spMkLst>
            <pc:docMk/>
            <pc:sldMk cId="1345110607" sldId="261"/>
            <ac:spMk id="111" creationId="{4A695BE5-DE27-460F-845F-45BB814FE35C}"/>
          </ac:spMkLst>
        </pc:spChg>
        <pc:spChg chg="add">
          <ac:chgData name="Klara Szkółka" userId="S::7077082u@ms.sp19.jaworzno.edu.pl::a5a51fb8-a5e3-4835-acb7-6e875dca7d2e" providerId="AD" clId="Web-{FA6DC8C0-5A8A-4FCA-8A93-9A19F0DF7A78}" dt="2021-02-04T08:18:10.657" v="349"/>
          <ac:spMkLst>
            <pc:docMk/>
            <pc:sldMk cId="1345110607" sldId="261"/>
            <ac:spMk id="112" creationId="{4A695BE5-DE27-460F-845F-45BB814FE35C}"/>
          </ac:spMkLst>
        </pc:spChg>
        <pc:spChg chg="add del">
          <ac:chgData name="Klara Szkółka" userId="S::7077082u@ms.sp19.jaworzno.edu.pl::a5a51fb8-a5e3-4835-acb7-6e875dca7d2e" providerId="AD" clId="Web-{FA6DC8C0-5A8A-4FCA-8A93-9A19F0DF7A78}" dt="2021-02-04T08:17:59.703" v="346"/>
          <ac:spMkLst>
            <pc:docMk/>
            <pc:sldMk cId="1345110607" sldId="261"/>
            <ac:spMk id="113" creationId="{DE28BE4E-1A59-46FF-810A-A8F9A46F7026}"/>
          </ac:spMkLst>
        </pc:spChg>
        <pc:spChg chg="add">
          <ac:chgData name="Klara Szkółka" userId="S::7077082u@ms.sp19.jaworzno.edu.pl::a5a51fb8-a5e3-4835-acb7-6e875dca7d2e" providerId="AD" clId="Web-{FA6DC8C0-5A8A-4FCA-8A93-9A19F0DF7A78}" dt="2021-02-04T08:18:10.657" v="349"/>
          <ac:spMkLst>
            <pc:docMk/>
            <pc:sldMk cId="1345110607" sldId="261"/>
            <ac:spMk id="114" creationId="{DE28BE4E-1A59-46FF-810A-A8F9A46F7026}"/>
          </ac:spMkLst>
        </pc:spChg>
        <pc:spChg chg="add del">
          <ac:chgData name="Klara Szkółka" userId="S::7077082u@ms.sp19.jaworzno.edu.pl::a5a51fb8-a5e3-4835-acb7-6e875dca7d2e" providerId="AD" clId="Web-{FA6DC8C0-5A8A-4FCA-8A93-9A19F0DF7A78}" dt="2021-02-04T08:17:59.703" v="346"/>
          <ac:spMkLst>
            <pc:docMk/>
            <pc:sldMk cId="1345110607" sldId="261"/>
            <ac:spMk id="115" creationId="{A3CF799A-9839-4CB1-9381-DCC0C1FE1B37}"/>
          </ac:spMkLst>
        </pc:spChg>
        <pc:spChg chg="add">
          <ac:chgData name="Klara Szkółka" userId="S::7077082u@ms.sp19.jaworzno.edu.pl::a5a51fb8-a5e3-4835-acb7-6e875dca7d2e" providerId="AD" clId="Web-{FA6DC8C0-5A8A-4FCA-8A93-9A19F0DF7A78}" dt="2021-02-04T08:18:10.657" v="349"/>
          <ac:spMkLst>
            <pc:docMk/>
            <pc:sldMk cId="1345110607" sldId="261"/>
            <ac:spMk id="116" creationId="{A3CF799A-9839-4CB1-9381-DCC0C1FE1B37}"/>
          </ac:spMkLst>
        </pc:spChg>
        <pc:spChg chg="add del">
          <ac:chgData name="Klara Szkółka" userId="S::7077082u@ms.sp19.jaworzno.edu.pl::a5a51fb8-a5e3-4835-acb7-6e875dca7d2e" providerId="AD" clId="Web-{FA6DC8C0-5A8A-4FCA-8A93-9A19F0DF7A78}" dt="2021-02-04T08:17:59.703" v="346"/>
          <ac:spMkLst>
            <pc:docMk/>
            <pc:sldMk cId="1345110607" sldId="261"/>
            <ac:spMk id="117" creationId="{1EFA42E9-27C0-423D-93C8-794A9683FCF1}"/>
          </ac:spMkLst>
        </pc:spChg>
        <pc:spChg chg="add">
          <ac:chgData name="Klara Szkółka" userId="S::7077082u@ms.sp19.jaworzno.edu.pl::a5a51fb8-a5e3-4835-acb7-6e875dca7d2e" providerId="AD" clId="Web-{FA6DC8C0-5A8A-4FCA-8A93-9A19F0DF7A78}" dt="2021-02-04T08:18:10.657" v="349"/>
          <ac:spMkLst>
            <pc:docMk/>
            <pc:sldMk cId="1345110607" sldId="261"/>
            <ac:spMk id="118" creationId="{1EFA42E9-27C0-423D-93C8-794A9683FCF1}"/>
          </ac:spMkLst>
        </pc:spChg>
        <pc:spChg chg="add del">
          <ac:chgData name="Klara Szkółka" userId="S::7077082u@ms.sp19.jaworzno.edu.pl::a5a51fb8-a5e3-4835-acb7-6e875dca7d2e" providerId="AD" clId="Web-{FA6DC8C0-5A8A-4FCA-8A93-9A19F0DF7A78}" dt="2021-02-04T08:17:59.703" v="346"/>
          <ac:spMkLst>
            <pc:docMk/>
            <pc:sldMk cId="1345110607" sldId="261"/>
            <ac:spMk id="119" creationId="{E5B56BED-7578-4E42-889D-34AA58F679ED}"/>
          </ac:spMkLst>
        </pc:spChg>
        <pc:spChg chg="add">
          <ac:chgData name="Klara Szkółka" userId="S::7077082u@ms.sp19.jaworzno.edu.pl::a5a51fb8-a5e3-4835-acb7-6e875dca7d2e" providerId="AD" clId="Web-{FA6DC8C0-5A8A-4FCA-8A93-9A19F0DF7A78}" dt="2021-02-04T08:18:10.657" v="349"/>
          <ac:spMkLst>
            <pc:docMk/>
            <pc:sldMk cId="1345110607" sldId="261"/>
            <ac:spMk id="120" creationId="{E5B56BED-7578-4E42-889D-34AA58F679ED}"/>
          </ac:spMkLst>
        </pc:spChg>
        <pc:spChg chg="add del">
          <ac:chgData name="Klara Szkółka" userId="S::7077082u@ms.sp19.jaworzno.edu.pl::a5a51fb8-a5e3-4835-acb7-6e875dca7d2e" providerId="AD" clId="Web-{FA6DC8C0-5A8A-4FCA-8A93-9A19F0DF7A78}" dt="2021-02-04T08:17:59.703" v="346"/>
          <ac:spMkLst>
            <pc:docMk/>
            <pc:sldMk cId="1345110607" sldId="261"/>
            <ac:spMk id="121" creationId="{FCC7DD6E-E0E5-46B9-81B7-3B2F7B333264}"/>
          </ac:spMkLst>
        </pc:spChg>
        <pc:spChg chg="add">
          <ac:chgData name="Klara Szkółka" userId="S::7077082u@ms.sp19.jaworzno.edu.pl::a5a51fb8-a5e3-4835-acb7-6e875dca7d2e" providerId="AD" clId="Web-{FA6DC8C0-5A8A-4FCA-8A93-9A19F0DF7A78}" dt="2021-02-04T08:18:10.657" v="349"/>
          <ac:spMkLst>
            <pc:docMk/>
            <pc:sldMk cId="1345110607" sldId="261"/>
            <ac:spMk id="122" creationId="{FCC7DD6E-E0E5-46B9-81B7-3B2F7B333264}"/>
          </ac:spMkLst>
        </pc:spChg>
        <pc:spChg chg="add del">
          <ac:chgData name="Klara Szkółka" userId="S::7077082u@ms.sp19.jaworzno.edu.pl::a5a51fb8-a5e3-4835-acb7-6e875dca7d2e" providerId="AD" clId="Web-{FA6DC8C0-5A8A-4FCA-8A93-9A19F0DF7A78}" dt="2021-02-04T08:17:59.703" v="346"/>
          <ac:spMkLst>
            <pc:docMk/>
            <pc:sldMk cId="1345110607" sldId="261"/>
            <ac:spMk id="123" creationId="{9C83D9FD-E06E-407B-BA7C-2C2AD5B16C24}"/>
          </ac:spMkLst>
        </pc:spChg>
        <pc:spChg chg="add">
          <ac:chgData name="Klara Szkółka" userId="S::7077082u@ms.sp19.jaworzno.edu.pl::a5a51fb8-a5e3-4835-acb7-6e875dca7d2e" providerId="AD" clId="Web-{FA6DC8C0-5A8A-4FCA-8A93-9A19F0DF7A78}" dt="2021-02-04T08:18:10.657" v="349"/>
          <ac:spMkLst>
            <pc:docMk/>
            <pc:sldMk cId="1345110607" sldId="261"/>
            <ac:spMk id="124" creationId="{9C83D9FD-E06E-407B-BA7C-2C2AD5B16C24}"/>
          </ac:spMkLst>
        </pc:spChg>
        <pc:spChg chg="add del">
          <ac:chgData name="Klara Szkółka" userId="S::7077082u@ms.sp19.jaworzno.edu.pl::a5a51fb8-a5e3-4835-acb7-6e875dca7d2e" providerId="AD" clId="Web-{FA6DC8C0-5A8A-4FCA-8A93-9A19F0DF7A78}" dt="2021-02-04T08:17:59.703" v="346"/>
          <ac:spMkLst>
            <pc:docMk/>
            <pc:sldMk cId="1345110607" sldId="261"/>
            <ac:spMk id="125" creationId="{3C1174EE-071E-4421-BD9C-2C2D84190D2E}"/>
          </ac:spMkLst>
        </pc:spChg>
        <pc:spChg chg="add">
          <ac:chgData name="Klara Szkółka" userId="S::7077082u@ms.sp19.jaworzno.edu.pl::a5a51fb8-a5e3-4835-acb7-6e875dca7d2e" providerId="AD" clId="Web-{FA6DC8C0-5A8A-4FCA-8A93-9A19F0DF7A78}" dt="2021-02-04T08:18:10.657" v="349"/>
          <ac:spMkLst>
            <pc:docMk/>
            <pc:sldMk cId="1345110607" sldId="261"/>
            <ac:spMk id="126" creationId="{3C1174EE-071E-4421-BD9C-2C2D84190D2E}"/>
          </ac:spMkLst>
        </pc:spChg>
        <pc:spChg chg="add del">
          <ac:chgData name="Klara Szkółka" userId="S::7077082u@ms.sp19.jaworzno.edu.pl::a5a51fb8-a5e3-4835-acb7-6e875dca7d2e" providerId="AD" clId="Web-{FA6DC8C0-5A8A-4FCA-8A93-9A19F0DF7A78}" dt="2021-02-04T08:17:59.703" v="346"/>
          <ac:spMkLst>
            <pc:docMk/>
            <pc:sldMk cId="1345110607" sldId="261"/>
            <ac:spMk id="127" creationId="{6F280CAD-1F1B-4F43-99A3-B2EC2A7F30F4}"/>
          </ac:spMkLst>
        </pc:spChg>
        <pc:spChg chg="add">
          <ac:chgData name="Klara Szkółka" userId="S::7077082u@ms.sp19.jaworzno.edu.pl::a5a51fb8-a5e3-4835-acb7-6e875dca7d2e" providerId="AD" clId="Web-{FA6DC8C0-5A8A-4FCA-8A93-9A19F0DF7A78}" dt="2021-02-04T08:18:10.657" v="349"/>
          <ac:spMkLst>
            <pc:docMk/>
            <pc:sldMk cId="1345110607" sldId="261"/>
            <ac:spMk id="128" creationId="{6F280CAD-1F1B-4F43-99A3-B2EC2A7F30F4}"/>
          </ac:spMkLst>
        </pc:spChg>
        <pc:spChg chg="add del">
          <ac:chgData name="Klara Szkółka" userId="S::7077082u@ms.sp19.jaworzno.edu.pl::a5a51fb8-a5e3-4835-acb7-6e875dca7d2e" providerId="AD" clId="Web-{FA6DC8C0-5A8A-4FCA-8A93-9A19F0DF7A78}" dt="2021-02-04T08:17:59.703" v="346"/>
          <ac:spMkLst>
            <pc:docMk/>
            <pc:sldMk cId="1345110607" sldId="261"/>
            <ac:spMk id="129" creationId="{0D5C974E-4B43-4FFA-8230-DB0E1993C331}"/>
          </ac:spMkLst>
        </pc:spChg>
        <pc:spChg chg="add">
          <ac:chgData name="Klara Szkółka" userId="S::7077082u@ms.sp19.jaworzno.edu.pl::a5a51fb8-a5e3-4835-acb7-6e875dca7d2e" providerId="AD" clId="Web-{FA6DC8C0-5A8A-4FCA-8A93-9A19F0DF7A78}" dt="2021-02-04T08:18:10.657" v="349"/>
          <ac:spMkLst>
            <pc:docMk/>
            <pc:sldMk cId="1345110607" sldId="261"/>
            <ac:spMk id="130" creationId="{0D5C974E-4B43-4FFA-8230-DB0E1993C331}"/>
          </ac:spMkLst>
        </pc:spChg>
        <pc:spChg chg="add del">
          <ac:chgData name="Klara Szkółka" userId="S::7077082u@ms.sp19.jaworzno.edu.pl::a5a51fb8-a5e3-4835-acb7-6e875dca7d2e" providerId="AD" clId="Web-{FA6DC8C0-5A8A-4FCA-8A93-9A19F0DF7A78}" dt="2021-02-04T08:17:59.703" v="346"/>
          <ac:spMkLst>
            <pc:docMk/>
            <pc:sldMk cId="1345110607" sldId="261"/>
            <ac:spMk id="131" creationId="{A1CACEBA-A7A9-45FB-897A-888150011BC6}"/>
          </ac:spMkLst>
        </pc:spChg>
        <pc:spChg chg="add">
          <ac:chgData name="Klara Szkółka" userId="S::7077082u@ms.sp19.jaworzno.edu.pl::a5a51fb8-a5e3-4835-acb7-6e875dca7d2e" providerId="AD" clId="Web-{FA6DC8C0-5A8A-4FCA-8A93-9A19F0DF7A78}" dt="2021-02-04T08:18:10.657" v="349"/>
          <ac:spMkLst>
            <pc:docMk/>
            <pc:sldMk cId="1345110607" sldId="261"/>
            <ac:spMk id="132" creationId="{A1CACEBA-A7A9-45FB-897A-888150011BC6}"/>
          </ac:spMkLst>
        </pc:spChg>
        <pc:spChg chg="add del">
          <ac:chgData name="Klara Szkółka" userId="S::7077082u@ms.sp19.jaworzno.edu.pl::a5a51fb8-a5e3-4835-acb7-6e875dca7d2e" providerId="AD" clId="Web-{FA6DC8C0-5A8A-4FCA-8A93-9A19F0DF7A78}" dt="2021-02-04T08:17:59.703" v="346"/>
          <ac:spMkLst>
            <pc:docMk/>
            <pc:sldMk cId="1345110607" sldId="261"/>
            <ac:spMk id="133" creationId="{583E2F4A-E235-4600-A80D-18C1C36EE5FA}"/>
          </ac:spMkLst>
        </pc:spChg>
        <pc:spChg chg="add">
          <ac:chgData name="Klara Szkółka" userId="S::7077082u@ms.sp19.jaworzno.edu.pl::a5a51fb8-a5e3-4835-acb7-6e875dca7d2e" providerId="AD" clId="Web-{FA6DC8C0-5A8A-4FCA-8A93-9A19F0DF7A78}" dt="2021-02-04T08:18:10.657" v="349"/>
          <ac:spMkLst>
            <pc:docMk/>
            <pc:sldMk cId="1345110607" sldId="261"/>
            <ac:spMk id="134" creationId="{583E2F4A-E235-4600-A80D-18C1C36EE5FA}"/>
          </ac:spMkLst>
        </pc:spChg>
        <pc:spChg chg="add del">
          <ac:chgData name="Klara Szkółka" userId="S::7077082u@ms.sp19.jaworzno.edu.pl::a5a51fb8-a5e3-4835-acb7-6e875dca7d2e" providerId="AD" clId="Web-{FA6DC8C0-5A8A-4FCA-8A93-9A19F0DF7A78}" dt="2021-02-04T08:17:59.703" v="346"/>
          <ac:spMkLst>
            <pc:docMk/>
            <pc:sldMk cId="1345110607" sldId="261"/>
            <ac:spMk id="135" creationId="{F16259CF-A0BC-4673-91C7-A7D3CDF7C7FD}"/>
          </ac:spMkLst>
        </pc:spChg>
        <pc:spChg chg="add">
          <ac:chgData name="Klara Szkółka" userId="S::7077082u@ms.sp19.jaworzno.edu.pl::a5a51fb8-a5e3-4835-acb7-6e875dca7d2e" providerId="AD" clId="Web-{FA6DC8C0-5A8A-4FCA-8A93-9A19F0DF7A78}" dt="2021-02-04T08:18:10.657" v="349"/>
          <ac:spMkLst>
            <pc:docMk/>
            <pc:sldMk cId="1345110607" sldId="261"/>
            <ac:spMk id="136" creationId="{F16259CF-A0BC-4673-91C7-A7D3CDF7C7FD}"/>
          </ac:spMkLst>
        </pc:spChg>
        <pc:spChg chg="add del">
          <ac:chgData name="Klara Szkółka" userId="S::7077082u@ms.sp19.jaworzno.edu.pl::a5a51fb8-a5e3-4835-acb7-6e875dca7d2e" providerId="AD" clId="Web-{FA6DC8C0-5A8A-4FCA-8A93-9A19F0DF7A78}" dt="2021-02-04T08:17:59.703" v="346"/>
          <ac:spMkLst>
            <pc:docMk/>
            <pc:sldMk cId="1345110607" sldId="261"/>
            <ac:spMk id="137" creationId="{B09A934A-4464-4C9B-ACAD-9128E0B615E4}"/>
          </ac:spMkLst>
        </pc:spChg>
        <pc:spChg chg="add">
          <ac:chgData name="Klara Szkółka" userId="S::7077082u@ms.sp19.jaworzno.edu.pl::a5a51fb8-a5e3-4835-acb7-6e875dca7d2e" providerId="AD" clId="Web-{FA6DC8C0-5A8A-4FCA-8A93-9A19F0DF7A78}" dt="2021-02-04T08:18:10.657" v="349"/>
          <ac:spMkLst>
            <pc:docMk/>
            <pc:sldMk cId="1345110607" sldId="261"/>
            <ac:spMk id="138" creationId="{B09A934A-4464-4C9B-ACAD-9128E0B615E4}"/>
          </ac:spMkLst>
        </pc:spChg>
        <pc:spChg chg="add del">
          <ac:chgData name="Klara Szkółka" userId="S::7077082u@ms.sp19.jaworzno.edu.pl::a5a51fb8-a5e3-4835-acb7-6e875dca7d2e" providerId="AD" clId="Web-{FA6DC8C0-5A8A-4FCA-8A93-9A19F0DF7A78}" dt="2021-02-04T08:17:59.703" v="346"/>
          <ac:spMkLst>
            <pc:docMk/>
            <pc:sldMk cId="1345110607" sldId="261"/>
            <ac:spMk id="139" creationId="{CB010BB8-6FD4-498C-994D-53C8DC7491EE}"/>
          </ac:spMkLst>
        </pc:spChg>
        <pc:spChg chg="add">
          <ac:chgData name="Klara Szkółka" userId="S::7077082u@ms.sp19.jaworzno.edu.pl::a5a51fb8-a5e3-4835-acb7-6e875dca7d2e" providerId="AD" clId="Web-{FA6DC8C0-5A8A-4FCA-8A93-9A19F0DF7A78}" dt="2021-02-04T08:18:10.657" v="349"/>
          <ac:spMkLst>
            <pc:docMk/>
            <pc:sldMk cId="1345110607" sldId="261"/>
            <ac:spMk id="140" creationId="{CB010BB8-6FD4-498C-994D-53C8DC7491EE}"/>
          </ac:spMkLst>
        </pc:spChg>
        <pc:spChg chg="add del">
          <ac:chgData name="Klara Szkółka" userId="S::7077082u@ms.sp19.jaworzno.edu.pl::a5a51fb8-a5e3-4835-acb7-6e875dca7d2e" providerId="AD" clId="Web-{FA6DC8C0-5A8A-4FCA-8A93-9A19F0DF7A78}" dt="2021-02-04T08:17:59.703" v="346"/>
          <ac:spMkLst>
            <pc:docMk/>
            <pc:sldMk cId="1345110607" sldId="261"/>
            <ac:spMk id="141" creationId="{2D373437-2902-4D8A-B887-F6941556C277}"/>
          </ac:spMkLst>
        </pc:spChg>
        <pc:spChg chg="add">
          <ac:chgData name="Klara Szkółka" userId="S::7077082u@ms.sp19.jaworzno.edu.pl::a5a51fb8-a5e3-4835-acb7-6e875dca7d2e" providerId="AD" clId="Web-{FA6DC8C0-5A8A-4FCA-8A93-9A19F0DF7A78}" dt="2021-02-04T08:18:10.657" v="349"/>
          <ac:spMkLst>
            <pc:docMk/>
            <pc:sldMk cId="1345110607" sldId="261"/>
            <ac:spMk id="142" creationId="{2D373437-2902-4D8A-B887-F6941556C277}"/>
          </ac:spMkLst>
        </pc:spChg>
        <pc:spChg chg="add del">
          <ac:chgData name="Klara Szkółka" userId="S::7077082u@ms.sp19.jaworzno.edu.pl::a5a51fb8-a5e3-4835-acb7-6e875dca7d2e" providerId="AD" clId="Web-{FA6DC8C0-5A8A-4FCA-8A93-9A19F0DF7A78}" dt="2021-02-04T08:17:59.703" v="346"/>
          <ac:spMkLst>
            <pc:docMk/>
            <pc:sldMk cId="1345110607" sldId="261"/>
            <ac:spMk id="143" creationId="{217D616F-FDFA-439E-8B09-E55F8234B05F}"/>
          </ac:spMkLst>
        </pc:spChg>
        <pc:spChg chg="add">
          <ac:chgData name="Klara Szkółka" userId="S::7077082u@ms.sp19.jaworzno.edu.pl::a5a51fb8-a5e3-4835-acb7-6e875dca7d2e" providerId="AD" clId="Web-{FA6DC8C0-5A8A-4FCA-8A93-9A19F0DF7A78}" dt="2021-02-04T08:18:10.657" v="349"/>
          <ac:spMkLst>
            <pc:docMk/>
            <pc:sldMk cId="1345110607" sldId="261"/>
            <ac:spMk id="144" creationId="{217D616F-FDFA-439E-8B09-E55F8234B05F}"/>
          </ac:spMkLst>
        </pc:spChg>
        <pc:spChg chg="add del">
          <ac:chgData name="Klara Szkółka" userId="S::7077082u@ms.sp19.jaworzno.edu.pl::a5a51fb8-a5e3-4835-acb7-6e875dca7d2e" providerId="AD" clId="Web-{FA6DC8C0-5A8A-4FCA-8A93-9A19F0DF7A78}" dt="2021-02-04T08:17:59.703" v="346"/>
          <ac:spMkLst>
            <pc:docMk/>
            <pc:sldMk cId="1345110607" sldId="261"/>
            <ac:spMk id="145" creationId="{0F74D32E-67FC-452C-A52B-988DB4984338}"/>
          </ac:spMkLst>
        </pc:spChg>
        <pc:spChg chg="add">
          <ac:chgData name="Klara Szkółka" userId="S::7077082u@ms.sp19.jaworzno.edu.pl::a5a51fb8-a5e3-4835-acb7-6e875dca7d2e" providerId="AD" clId="Web-{FA6DC8C0-5A8A-4FCA-8A93-9A19F0DF7A78}" dt="2021-02-04T08:18:10.657" v="349"/>
          <ac:spMkLst>
            <pc:docMk/>
            <pc:sldMk cId="1345110607" sldId="261"/>
            <ac:spMk id="146" creationId="{0F74D32E-67FC-452C-A52B-988DB4984338}"/>
          </ac:spMkLst>
        </pc:spChg>
        <pc:spChg chg="add del">
          <ac:chgData name="Klara Szkółka" userId="S::7077082u@ms.sp19.jaworzno.edu.pl::a5a51fb8-a5e3-4835-acb7-6e875dca7d2e" providerId="AD" clId="Web-{FA6DC8C0-5A8A-4FCA-8A93-9A19F0DF7A78}" dt="2021-02-04T08:17:59.703" v="346"/>
          <ac:spMkLst>
            <pc:docMk/>
            <pc:sldMk cId="1345110607" sldId="261"/>
            <ac:spMk id="147" creationId="{B8F74E45-2803-4A11-9333-3639A1C2F2D9}"/>
          </ac:spMkLst>
        </pc:spChg>
        <pc:spChg chg="add">
          <ac:chgData name="Klara Szkółka" userId="S::7077082u@ms.sp19.jaworzno.edu.pl::a5a51fb8-a5e3-4835-acb7-6e875dca7d2e" providerId="AD" clId="Web-{FA6DC8C0-5A8A-4FCA-8A93-9A19F0DF7A78}" dt="2021-02-04T08:18:10.657" v="349"/>
          <ac:spMkLst>
            <pc:docMk/>
            <pc:sldMk cId="1345110607" sldId="261"/>
            <ac:spMk id="148" creationId="{B8F74E45-2803-4A11-9333-3639A1C2F2D9}"/>
          </ac:spMkLst>
        </pc:spChg>
        <pc:spChg chg="add del">
          <ac:chgData name="Klara Szkółka" userId="S::7077082u@ms.sp19.jaworzno.edu.pl::a5a51fb8-a5e3-4835-acb7-6e875dca7d2e" providerId="AD" clId="Web-{FA6DC8C0-5A8A-4FCA-8A93-9A19F0DF7A78}" dt="2021-02-04T08:17:59.703" v="346"/>
          <ac:spMkLst>
            <pc:docMk/>
            <pc:sldMk cId="1345110607" sldId="261"/>
            <ac:spMk id="149" creationId="{106009C3-0971-47AF-8BD9-2EC8A6A4B2F3}"/>
          </ac:spMkLst>
        </pc:spChg>
        <pc:spChg chg="add">
          <ac:chgData name="Klara Szkółka" userId="S::7077082u@ms.sp19.jaworzno.edu.pl::a5a51fb8-a5e3-4835-acb7-6e875dca7d2e" providerId="AD" clId="Web-{FA6DC8C0-5A8A-4FCA-8A93-9A19F0DF7A78}" dt="2021-02-04T08:18:10.657" v="349"/>
          <ac:spMkLst>
            <pc:docMk/>
            <pc:sldMk cId="1345110607" sldId="261"/>
            <ac:spMk id="150" creationId="{106009C3-0971-47AF-8BD9-2EC8A6A4B2F3}"/>
          </ac:spMkLst>
        </pc:spChg>
        <pc:spChg chg="add del">
          <ac:chgData name="Klara Szkółka" userId="S::7077082u@ms.sp19.jaworzno.edu.pl::a5a51fb8-a5e3-4835-acb7-6e875dca7d2e" providerId="AD" clId="Web-{FA6DC8C0-5A8A-4FCA-8A93-9A19F0DF7A78}" dt="2021-02-04T08:17:59.703" v="346"/>
          <ac:spMkLst>
            <pc:docMk/>
            <pc:sldMk cId="1345110607" sldId="261"/>
            <ac:spMk id="151" creationId="{ED29B115-F34D-4E41-A4A2-C0CE41C697C8}"/>
          </ac:spMkLst>
        </pc:spChg>
        <pc:spChg chg="add">
          <ac:chgData name="Klara Szkółka" userId="S::7077082u@ms.sp19.jaworzno.edu.pl::a5a51fb8-a5e3-4835-acb7-6e875dca7d2e" providerId="AD" clId="Web-{FA6DC8C0-5A8A-4FCA-8A93-9A19F0DF7A78}" dt="2021-02-04T08:18:10.657" v="349"/>
          <ac:spMkLst>
            <pc:docMk/>
            <pc:sldMk cId="1345110607" sldId="261"/>
            <ac:spMk id="152" creationId="{ED29B115-F34D-4E41-A4A2-C0CE41C697C8}"/>
          </ac:spMkLst>
        </pc:spChg>
        <pc:spChg chg="add del">
          <ac:chgData name="Klara Szkółka" userId="S::7077082u@ms.sp19.jaworzno.edu.pl::a5a51fb8-a5e3-4835-acb7-6e875dca7d2e" providerId="AD" clId="Web-{FA6DC8C0-5A8A-4FCA-8A93-9A19F0DF7A78}" dt="2021-02-04T08:17:59.703" v="346"/>
          <ac:spMkLst>
            <pc:docMk/>
            <pc:sldMk cId="1345110607" sldId="261"/>
            <ac:spMk id="153" creationId="{19D4861C-7907-48BF-84E7-96C0E098D43A}"/>
          </ac:spMkLst>
        </pc:spChg>
        <pc:spChg chg="add">
          <ac:chgData name="Klara Szkółka" userId="S::7077082u@ms.sp19.jaworzno.edu.pl::a5a51fb8-a5e3-4835-acb7-6e875dca7d2e" providerId="AD" clId="Web-{FA6DC8C0-5A8A-4FCA-8A93-9A19F0DF7A78}" dt="2021-02-04T08:18:10.657" v="349"/>
          <ac:spMkLst>
            <pc:docMk/>
            <pc:sldMk cId="1345110607" sldId="261"/>
            <ac:spMk id="154" creationId="{19D4861C-7907-48BF-84E7-96C0E098D43A}"/>
          </ac:spMkLst>
        </pc:spChg>
        <pc:spChg chg="add del">
          <ac:chgData name="Klara Szkółka" userId="S::7077082u@ms.sp19.jaworzno.edu.pl::a5a51fb8-a5e3-4835-acb7-6e875dca7d2e" providerId="AD" clId="Web-{FA6DC8C0-5A8A-4FCA-8A93-9A19F0DF7A78}" dt="2021-02-04T08:17:59.703" v="346"/>
          <ac:spMkLst>
            <pc:docMk/>
            <pc:sldMk cId="1345110607" sldId="261"/>
            <ac:spMk id="155" creationId="{AEF03EB9-6D77-4E55-BCF2-4402550D39A6}"/>
          </ac:spMkLst>
        </pc:spChg>
        <pc:spChg chg="add">
          <ac:chgData name="Klara Szkółka" userId="S::7077082u@ms.sp19.jaworzno.edu.pl::a5a51fb8-a5e3-4835-acb7-6e875dca7d2e" providerId="AD" clId="Web-{FA6DC8C0-5A8A-4FCA-8A93-9A19F0DF7A78}" dt="2021-02-04T08:18:10.657" v="349"/>
          <ac:spMkLst>
            <pc:docMk/>
            <pc:sldMk cId="1345110607" sldId="261"/>
            <ac:spMk id="156" creationId="{AEF03EB9-6D77-4E55-BCF2-4402550D39A6}"/>
          </ac:spMkLst>
        </pc:spChg>
        <pc:spChg chg="add del">
          <ac:chgData name="Klara Szkółka" userId="S::7077082u@ms.sp19.jaworzno.edu.pl::a5a51fb8-a5e3-4835-acb7-6e875dca7d2e" providerId="AD" clId="Web-{FA6DC8C0-5A8A-4FCA-8A93-9A19F0DF7A78}" dt="2021-02-04T08:17:59.703" v="346"/>
          <ac:spMkLst>
            <pc:docMk/>
            <pc:sldMk cId="1345110607" sldId="261"/>
            <ac:spMk id="157" creationId="{1C9C3C8B-A28D-44DF-AA29-02B28AED7148}"/>
          </ac:spMkLst>
        </pc:spChg>
        <pc:spChg chg="add">
          <ac:chgData name="Klara Szkółka" userId="S::7077082u@ms.sp19.jaworzno.edu.pl::a5a51fb8-a5e3-4835-acb7-6e875dca7d2e" providerId="AD" clId="Web-{FA6DC8C0-5A8A-4FCA-8A93-9A19F0DF7A78}" dt="2021-02-04T08:18:10.657" v="349"/>
          <ac:spMkLst>
            <pc:docMk/>
            <pc:sldMk cId="1345110607" sldId="261"/>
            <ac:spMk id="158" creationId="{1C9C3C8B-A28D-44DF-AA29-02B28AED7148}"/>
          </ac:spMkLst>
        </pc:spChg>
        <pc:spChg chg="add del">
          <ac:chgData name="Klara Szkółka" userId="S::7077082u@ms.sp19.jaworzno.edu.pl::a5a51fb8-a5e3-4835-acb7-6e875dca7d2e" providerId="AD" clId="Web-{FA6DC8C0-5A8A-4FCA-8A93-9A19F0DF7A78}" dt="2021-02-04T08:17:59.703" v="346"/>
          <ac:spMkLst>
            <pc:docMk/>
            <pc:sldMk cId="1345110607" sldId="261"/>
            <ac:spMk id="159" creationId="{1EB7CB2D-F6AA-4861-B158-DA3E6B923EC2}"/>
          </ac:spMkLst>
        </pc:spChg>
        <pc:spChg chg="add">
          <ac:chgData name="Klara Szkółka" userId="S::7077082u@ms.sp19.jaworzno.edu.pl::a5a51fb8-a5e3-4835-acb7-6e875dca7d2e" providerId="AD" clId="Web-{FA6DC8C0-5A8A-4FCA-8A93-9A19F0DF7A78}" dt="2021-02-04T08:18:10.657" v="349"/>
          <ac:spMkLst>
            <pc:docMk/>
            <pc:sldMk cId="1345110607" sldId="261"/>
            <ac:spMk id="160" creationId="{1EB7CB2D-F6AA-4861-B158-DA3E6B923EC2}"/>
          </ac:spMkLst>
        </pc:spChg>
        <pc:spChg chg="add del">
          <ac:chgData name="Klara Szkółka" userId="S::7077082u@ms.sp19.jaworzno.edu.pl::a5a51fb8-a5e3-4835-acb7-6e875dca7d2e" providerId="AD" clId="Web-{FA6DC8C0-5A8A-4FCA-8A93-9A19F0DF7A78}" dt="2021-02-04T08:17:59.703" v="346"/>
          <ac:spMkLst>
            <pc:docMk/>
            <pc:sldMk cId="1345110607" sldId="261"/>
            <ac:spMk id="161" creationId="{48203367-1F19-4C4F-B38D-929816F787B1}"/>
          </ac:spMkLst>
        </pc:spChg>
        <pc:spChg chg="add">
          <ac:chgData name="Klara Szkółka" userId="S::7077082u@ms.sp19.jaworzno.edu.pl::a5a51fb8-a5e3-4835-acb7-6e875dca7d2e" providerId="AD" clId="Web-{FA6DC8C0-5A8A-4FCA-8A93-9A19F0DF7A78}" dt="2021-02-04T08:18:10.657" v="349"/>
          <ac:spMkLst>
            <pc:docMk/>
            <pc:sldMk cId="1345110607" sldId="261"/>
            <ac:spMk id="162" creationId="{48203367-1F19-4C4F-B38D-929816F787B1}"/>
          </ac:spMkLst>
        </pc:spChg>
        <pc:spChg chg="add del">
          <ac:chgData name="Klara Szkółka" userId="S::7077082u@ms.sp19.jaworzno.edu.pl::a5a51fb8-a5e3-4835-acb7-6e875dca7d2e" providerId="AD" clId="Web-{FA6DC8C0-5A8A-4FCA-8A93-9A19F0DF7A78}" dt="2021-02-04T08:17:59.703" v="346"/>
          <ac:spMkLst>
            <pc:docMk/>
            <pc:sldMk cId="1345110607" sldId="261"/>
            <ac:spMk id="163" creationId="{B89B3B49-0A7E-4573-9B52-D1B0659831AB}"/>
          </ac:spMkLst>
        </pc:spChg>
        <pc:spChg chg="add">
          <ac:chgData name="Klara Szkółka" userId="S::7077082u@ms.sp19.jaworzno.edu.pl::a5a51fb8-a5e3-4835-acb7-6e875dca7d2e" providerId="AD" clId="Web-{FA6DC8C0-5A8A-4FCA-8A93-9A19F0DF7A78}" dt="2021-02-04T08:18:10.657" v="349"/>
          <ac:spMkLst>
            <pc:docMk/>
            <pc:sldMk cId="1345110607" sldId="261"/>
            <ac:spMk id="164" creationId="{B89B3B49-0A7E-4573-9B52-D1B0659831AB}"/>
          </ac:spMkLst>
        </pc:spChg>
        <pc:spChg chg="add del">
          <ac:chgData name="Klara Szkółka" userId="S::7077082u@ms.sp19.jaworzno.edu.pl::a5a51fb8-a5e3-4835-acb7-6e875dca7d2e" providerId="AD" clId="Web-{FA6DC8C0-5A8A-4FCA-8A93-9A19F0DF7A78}" dt="2021-02-04T08:17:59.703" v="346"/>
          <ac:spMkLst>
            <pc:docMk/>
            <pc:sldMk cId="1345110607" sldId="261"/>
            <ac:spMk id="165" creationId="{0288BD39-0846-445A-BD81-1E34E0E99ED0}"/>
          </ac:spMkLst>
        </pc:spChg>
        <pc:spChg chg="add">
          <ac:chgData name="Klara Szkółka" userId="S::7077082u@ms.sp19.jaworzno.edu.pl::a5a51fb8-a5e3-4835-acb7-6e875dca7d2e" providerId="AD" clId="Web-{FA6DC8C0-5A8A-4FCA-8A93-9A19F0DF7A78}" dt="2021-02-04T08:18:10.657" v="349"/>
          <ac:spMkLst>
            <pc:docMk/>
            <pc:sldMk cId="1345110607" sldId="261"/>
            <ac:spMk id="166" creationId="{0288BD39-0846-445A-BD81-1E34E0E99ED0}"/>
          </ac:spMkLst>
        </pc:spChg>
        <pc:spChg chg="add del">
          <ac:chgData name="Klara Szkółka" userId="S::7077082u@ms.sp19.jaworzno.edu.pl::a5a51fb8-a5e3-4835-acb7-6e875dca7d2e" providerId="AD" clId="Web-{FA6DC8C0-5A8A-4FCA-8A93-9A19F0DF7A78}" dt="2021-02-04T08:17:59.703" v="346"/>
          <ac:spMkLst>
            <pc:docMk/>
            <pc:sldMk cId="1345110607" sldId="261"/>
            <ac:spMk id="167" creationId="{BA82150B-D747-458F-8C52-72FBA52BCDBA}"/>
          </ac:spMkLst>
        </pc:spChg>
        <pc:spChg chg="add">
          <ac:chgData name="Klara Szkółka" userId="S::7077082u@ms.sp19.jaworzno.edu.pl::a5a51fb8-a5e3-4835-acb7-6e875dca7d2e" providerId="AD" clId="Web-{FA6DC8C0-5A8A-4FCA-8A93-9A19F0DF7A78}" dt="2021-02-04T08:18:10.657" v="349"/>
          <ac:spMkLst>
            <pc:docMk/>
            <pc:sldMk cId="1345110607" sldId="261"/>
            <ac:spMk id="168" creationId="{BA82150B-D747-458F-8C52-72FBA52BCDBA}"/>
          </ac:spMkLst>
        </pc:spChg>
        <pc:spChg chg="add del">
          <ac:chgData name="Klara Szkółka" userId="S::7077082u@ms.sp19.jaworzno.edu.pl::a5a51fb8-a5e3-4835-acb7-6e875dca7d2e" providerId="AD" clId="Web-{FA6DC8C0-5A8A-4FCA-8A93-9A19F0DF7A78}" dt="2021-02-04T08:17:59.703" v="346"/>
          <ac:spMkLst>
            <pc:docMk/>
            <pc:sldMk cId="1345110607" sldId="261"/>
            <ac:spMk id="169" creationId="{FEBB9D94-7802-4607-9BA4-62FB212BFCC8}"/>
          </ac:spMkLst>
        </pc:spChg>
        <pc:spChg chg="add">
          <ac:chgData name="Klara Szkółka" userId="S::7077082u@ms.sp19.jaworzno.edu.pl::a5a51fb8-a5e3-4835-acb7-6e875dca7d2e" providerId="AD" clId="Web-{FA6DC8C0-5A8A-4FCA-8A93-9A19F0DF7A78}" dt="2021-02-04T08:18:10.657" v="349"/>
          <ac:spMkLst>
            <pc:docMk/>
            <pc:sldMk cId="1345110607" sldId="261"/>
            <ac:spMk id="170" creationId="{FEBB9D94-7802-4607-9BA4-62FB212BFCC8}"/>
          </ac:spMkLst>
        </pc:spChg>
        <pc:spChg chg="add del">
          <ac:chgData name="Klara Szkółka" userId="S::7077082u@ms.sp19.jaworzno.edu.pl::a5a51fb8-a5e3-4835-acb7-6e875dca7d2e" providerId="AD" clId="Web-{FA6DC8C0-5A8A-4FCA-8A93-9A19F0DF7A78}" dt="2021-02-04T08:17:59.703" v="346"/>
          <ac:spMkLst>
            <pc:docMk/>
            <pc:sldMk cId="1345110607" sldId="261"/>
            <ac:spMk id="171" creationId="{24743784-06E3-4913-9DFD-2FCBF9D929C9}"/>
          </ac:spMkLst>
        </pc:spChg>
        <pc:spChg chg="add">
          <ac:chgData name="Klara Szkółka" userId="S::7077082u@ms.sp19.jaworzno.edu.pl::a5a51fb8-a5e3-4835-acb7-6e875dca7d2e" providerId="AD" clId="Web-{FA6DC8C0-5A8A-4FCA-8A93-9A19F0DF7A78}" dt="2021-02-04T08:18:10.657" v="349"/>
          <ac:spMkLst>
            <pc:docMk/>
            <pc:sldMk cId="1345110607" sldId="261"/>
            <ac:spMk id="172" creationId="{24743784-06E3-4913-9DFD-2FCBF9D929C9}"/>
          </ac:spMkLst>
        </pc:spChg>
        <pc:spChg chg="add del">
          <ac:chgData name="Klara Szkółka" userId="S::7077082u@ms.sp19.jaworzno.edu.pl::a5a51fb8-a5e3-4835-acb7-6e875dca7d2e" providerId="AD" clId="Web-{FA6DC8C0-5A8A-4FCA-8A93-9A19F0DF7A78}" dt="2021-02-04T08:17:59.703" v="346"/>
          <ac:spMkLst>
            <pc:docMk/>
            <pc:sldMk cId="1345110607" sldId="261"/>
            <ac:spMk id="173" creationId="{25CD3315-6611-406F-AF95-2EF9F5A5B048}"/>
          </ac:spMkLst>
        </pc:spChg>
        <pc:spChg chg="add">
          <ac:chgData name="Klara Szkółka" userId="S::7077082u@ms.sp19.jaworzno.edu.pl::a5a51fb8-a5e3-4835-acb7-6e875dca7d2e" providerId="AD" clId="Web-{FA6DC8C0-5A8A-4FCA-8A93-9A19F0DF7A78}" dt="2021-02-04T08:18:10.657" v="349"/>
          <ac:spMkLst>
            <pc:docMk/>
            <pc:sldMk cId="1345110607" sldId="261"/>
            <ac:spMk id="174" creationId="{25CD3315-6611-406F-AF95-2EF9F5A5B048}"/>
          </ac:spMkLst>
        </pc:spChg>
        <pc:spChg chg="add del">
          <ac:chgData name="Klara Szkółka" userId="S::7077082u@ms.sp19.jaworzno.edu.pl::a5a51fb8-a5e3-4835-acb7-6e875dca7d2e" providerId="AD" clId="Web-{FA6DC8C0-5A8A-4FCA-8A93-9A19F0DF7A78}" dt="2021-02-04T08:17:59.703" v="346"/>
          <ac:spMkLst>
            <pc:docMk/>
            <pc:sldMk cId="1345110607" sldId="261"/>
            <ac:spMk id="175" creationId="{EB447648-FE0A-4D8E-86B8-D38D5F938BF4}"/>
          </ac:spMkLst>
        </pc:spChg>
        <pc:spChg chg="add">
          <ac:chgData name="Klara Szkółka" userId="S::7077082u@ms.sp19.jaworzno.edu.pl::a5a51fb8-a5e3-4835-acb7-6e875dca7d2e" providerId="AD" clId="Web-{FA6DC8C0-5A8A-4FCA-8A93-9A19F0DF7A78}" dt="2021-02-04T08:18:10.657" v="349"/>
          <ac:spMkLst>
            <pc:docMk/>
            <pc:sldMk cId="1345110607" sldId="261"/>
            <ac:spMk id="176" creationId="{EB447648-FE0A-4D8E-86B8-D38D5F938BF4}"/>
          </ac:spMkLst>
        </pc:spChg>
        <pc:spChg chg="add del">
          <ac:chgData name="Klara Szkółka" userId="S::7077082u@ms.sp19.jaworzno.edu.pl::a5a51fb8-a5e3-4835-acb7-6e875dca7d2e" providerId="AD" clId="Web-{FA6DC8C0-5A8A-4FCA-8A93-9A19F0DF7A78}" dt="2021-02-04T08:17:59.703" v="346"/>
          <ac:spMkLst>
            <pc:docMk/>
            <pc:sldMk cId="1345110607" sldId="261"/>
            <ac:spMk id="177" creationId="{4B0A51D7-FF65-4E97-9E1A-8C4688E86263}"/>
          </ac:spMkLst>
        </pc:spChg>
        <pc:spChg chg="add">
          <ac:chgData name="Klara Szkółka" userId="S::7077082u@ms.sp19.jaworzno.edu.pl::a5a51fb8-a5e3-4835-acb7-6e875dca7d2e" providerId="AD" clId="Web-{FA6DC8C0-5A8A-4FCA-8A93-9A19F0DF7A78}" dt="2021-02-04T08:18:10.657" v="349"/>
          <ac:spMkLst>
            <pc:docMk/>
            <pc:sldMk cId="1345110607" sldId="261"/>
            <ac:spMk id="178" creationId="{4B0A51D7-FF65-4E97-9E1A-8C4688E86263}"/>
          </ac:spMkLst>
        </pc:spChg>
        <pc:spChg chg="add del">
          <ac:chgData name="Klara Szkółka" userId="S::7077082u@ms.sp19.jaworzno.edu.pl::a5a51fb8-a5e3-4835-acb7-6e875dca7d2e" providerId="AD" clId="Web-{FA6DC8C0-5A8A-4FCA-8A93-9A19F0DF7A78}" dt="2021-02-04T08:17:59.703" v="346"/>
          <ac:spMkLst>
            <pc:docMk/>
            <pc:sldMk cId="1345110607" sldId="261"/>
            <ac:spMk id="179" creationId="{008FF77B-AC18-4E35-BB9B-0CA39278F7BC}"/>
          </ac:spMkLst>
        </pc:spChg>
        <pc:spChg chg="add">
          <ac:chgData name="Klara Szkółka" userId="S::7077082u@ms.sp19.jaworzno.edu.pl::a5a51fb8-a5e3-4835-acb7-6e875dca7d2e" providerId="AD" clId="Web-{FA6DC8C0-5A8A-4FCA-8A93-9A19F0DF7A78}" dt="2021-02-04T08:18:10.657" v="349"/>
          <ac:spMkLst>
            <pc:docMk/>
            <pc:sldMk cId="1345110607" sldId="261"/>
            <ac:spMk id="180" creationId="{008FF77B-AC18-4E35-BB9B-0CA39278F7BC}"/>
          </ac:spMkLst>
        </pc:spChg>
        <pc:spChg chg="add del">
          <ac:chgData name="Klara Szkółka" userId="S::7077082u@ms.sp19.jaworzno.edu.pl::a5a51fb8-a5e3-4835-acb7-6e875dca7d2e" providerId="AD" clId="Web-{FA6DC8C0-5A8A-4FCA-8A93-9A19F0DF7A78}" dt="2021-02-04T08:17:59.703" v="346"/>
          <ac:spMkLst>
            <pc:docMk/>
            <pc:sldMk cId="1345110607" sldId="261"/>
            <ac:spMk id="181" creationId="{E71F6428-AC25-4A5A-8439-04768A17B6F8}"/>
          </ac:spMkLst>
        </pc:spChg>
        <pc:spChg chg="add">
          <ac:chgData name="Klara Szkółka" userId="S::7077082u@ms.sp19.jaworzno.edu.pl::a5a51fb8-a5e3-4835-acb7-6e875dca7d2e" providerId="AD" clId="Web-{FA6DC8C0-5A8A-4FCA-8A93-9A19F0DF7A78}" dt="2021-02-04T08:18:10.657" v="349"/>
          <ac:spMkLst>
            <pc:docMk/>
            <pc:sldMk cId="1345110607" sldId="261"/>
            <ac:spMk id="182" creationId="{E71F6428-AC25-4A5A-8439-04768A17B6F8}"/>
          </ac:spMkLst>
        </pc:spChg>
        <pc:spChg chg="add del">
          <ac:chgData name="Klara Szkółka" userId="S::7077082u@ms.sp19.jaworzno.edu.pl::a5a51fb8-a5e3-4835-acb7-6e875dca7d2e" providerId="AD" clId="Web-{FA6DC8C0-5A8A-4FCA-8A93-9A19F0DF7A78}" dt="2021-02-04T08:17:59.703" v="346"/>
          <ac:spMkLst>
            <pc:docMk/>
            <pc:sldMk cId="1345110607" sldId="261"/>
            <ac:spMk id="183" creationId="{F237A1D4-9D62-4DEA-BD39-E5EC93B33BEF}"/>
          </ac:spMkLst>
        </pc:spChg>
        <pc:spChg chg="add">
          <ac:chgData name="Klara Szkółka" userId="S::7077082u@ms.sp19.jaworzno.edu.pl::a5a51fb8-a5e3-4835-acb7-6e875dca7d2e" providerId="AD" clId="Web-{FA6DC8C0-5A8A-4FCA-8A93-9A19F0DF7A78}" dt="2021-02-04T08:18:10.657" v="349"/>
          <ac:spMkLst>
            <pc:docMk/>
            <pc:sldMk cId="1345110607" sldId="261"/>
            <ac:spMk id="184" creationId="{F237A1D4-9D62-4DEA-BD39-E5EC93B33BEF}"/>
          </ac:spMkLst>
        </pc:spChg>
        <pc:spChg chg="add del">
          <ac:chgData name="Klara Szkółka" userId="S::7077082u@ms.sp19.jaworzno.edu.pl::a5a51fb8-a5e3-4835-acb7-6e875dca7d2e" providerId="AD" clId="Web-{FA6DC8C0-5A8A-4FCA-8A93-9A19F0DF7A78}" dt="2021-02-04T08:17:59.703" v="346"/>
          <ac:spMkLst>
            <pc:docMk/>
            <pc:sldMk cId="1345110607" sldId="261"/>
            <ac:spMk id="185" creationId="{87E919CC-AC41-4F0D-A842-792D7A418795}"/>
          </ac:spMkLst>
        </pc:spChg>
        <pc:spChg chg="add">
          <ac:chgData name="Klara Szkółka" userId="S::7077082u@ms.sp19.jaworzno.edu.pl::a5a51fb8-a5e3-4835-acb7-6e875dca7d2e" providerId="AD" clId="Web-{FA6DC8C0-5A8A-4FCA-8A93-9A19F0DF7A78}" dt="2021-02-04T08:18:10.657" v="349"/>
          <ac:spMkLst>
            <pc:docMk/>
            <pc:sldMk cId="1345110607" sldId="261"/>
            <ac:spMk id="186" creationId="{87E919CC-AC41-4F0D-A842-792D7A418795}"/>
          </ac:spMkLst>
        </pc:spChg>
        <pc:spChg chg="add del">
          <ac:chgData name="Klara Szkółka" userId="S::7077082u@ms.sp19.jaworzno.edu.pl::a5a51fb8-a5e3-4835-acb7-6e875dca7d2e" providerId="AD" clId="Web-{FA6DC8C0-5A8A-4FCA-8A93-9A19F0DF7A78}" dt="2021-02-04T08:17:59.703" v="346"/>
          <ac:spMkLst>
            <pc:docMk/>
            <pc:sldMk cId="1345110607" sldId="261"/>
            <ac:spMk id="187" creationId="{965D7305-50C2-4D93-8832-19DC70C5BD23}"/>
          </ac:spMkLst>
        </pc:spChg>
        <pc:spChg chg="add">
          <ac:chgData name="Klara Szkółka" userId="S::7077082u@ms.sp19.jaworzno.edu.pl::a5a51fb8-a5e3-4835-acb7-6e875dca7d2e" providerId="AD" clId="Web-{FA6DC8C0-5A8A-4FCA-8A93-9A19F0DF7A78}" dt="2021-02-04T08:18:10.657" v="349"/>
          <ac:spMkLst>
            <pc:docMk/>
            <pc:sldMk cId="1345110607" sldId="261"/>
            <ac:spMk id="188" creationId="{965D7305-50C2-4D93-8832-19DC70C5BD23}"/>
          </ac:spMkLst>
        </pc:spChg>
        <pc:spChg chg="add del">
          <ac:chgData name="Klara Szkółka" userId="S::7077082u@ms.sp19.jaworzno.edu.pl::a5a51fb8-a5e3-4835-acb7-6e875dca7d2e" providerId="AD" clId="Web-{FA6DC8C0-5A8A-4FCA-8A93-9A19F0DF7A78}" dt="2021-02-04T08:17:59.703" v="346"/>
          <ac:spMkLst>
            <pc:docMk/>
            <pc:sldMk cId="1345110607" sldId="261"/>
            <ac:spMk id="189" creationId="{E0E5EA9F-6192-466D-BF45-46D9BCE3BDB7}"/>
          </ac:spMkLst>
        </pc:spChg>
        <pc:spChg chg="add">
          <ac:chgData name="Klara Szkółka" userId="S::7077082u@ms.sp19.jaworzno.edu.pl::a5a51fb8-a5e3-4835-acb7-6e875dca7d2e" providerId="AD" clId="Web-{FA6DC8C0-5A8A-4FCA-8A93-9A19F0DF7A78}" dt="2021-02-04T08:18:10.657" v="349"/>
          <ac:spMkLst>
            <pc:docMk/>
            <pc:sldMk cId="1345110607" sldId="261"/>
            <ac:spMk id="190" creationId="{E0E5EA9F-6192-466D-BF45-46D9BCE3BDB7}"/>
          </ac:spMkLst>
        </pc:spChg>
        <pc:spChg chg="add del">
          <ac:chgData name="Klara Szkółka" userId="S::7077082u@ms.sp19.jaworzno.edu.pl::a5a51fb8-a5e3-4835-acb7-6e875dca7d2e" providerId="AD" clId="Web-{FA6DC8C0-5A8A-4FCA-8A93-9A19F0DF7A78}" dt="2021-02-04T08:17:59.703" v="346"/>
          <ac:spMkLst>
            <pc:docMk/>
            <pc:sldMk cId="1345110607" sldId="261"/>
            <ac:spMk id="191" creationId="{CFF6BE31-4842-4659-8D68-63423F82691E}"/>
          </ac:spMkLst>
        </pc:spChg>
        <pc:spChg chg="add">
          <ac:chgData name="Klara Szkółka" userId="S::7077082u@ms.sp19.jaworzno.edu.pl::a5a51fb8-a5e3-4835-acb7-6e875dca7d2e" providerId="AD" clId="Web-{FA6DC8C0-5A8A-4FCA-8A93-9A19F0DF7A78}" dt="2021-02-04T08:18:10.657" v="349"/>
          <ac:spMkLst>
            <pc:docMk/>
            <pc:sldMk cId="1345110607" sldId="261"/>
            <ac:spMk id="192" creationId="{CFF6BE31-4842-4659-8D68-63423F82691E}"/>
          </ac:spMkLst>
        </pc:spChg>
        <pc:spChg chg="add del">
          <ac:chgData name="Klara Szkółka" userId="S::7077082u@ms.sp19.jaworzno.edu.pl::a5a51fb8-a5e3-4835-acb7-6e875dca7d2e" providerId="AD" clId="Web-{FA6DC8C0-5A8A-4FCA-8A93-9A19F0DF7A78}" dt="2021-02-04T08:17:59.703" v="346"/>
          <ac:spMkLst>
            <pc:docMk/>
            <pc:sldMk cId="1345110607" sldId="261"/>
            <ac:spMk id="193" creationId="{3EC2112B-E2EC-492A-8AF9-D78F4B4A99B6}"/>
          </ac:spMkLst>
        </pc:spChg>
        <pc:spChg chg="add">
          <ac:chgData name="Klara Szkółka" userId="S::7077082u@ms.sp19.jaworzno.edu.pl::a5a51fb8-a5e3-4835-acb7-6e875dca7d2e" providerId="AD" clId="Web-{FA6DC8C0-5A8A-4FCA-8A93-9A19F0DF7A78}" dt="2021-02-04T08:18:10.657" v="349"/>
          <ac:spMkLst>
            <pc:docMk/>
            <pc:sldMk cId="1345110607" sldId="261"/>
            <ac:spMk id="194" creationId="{3EC2112B-E2EC-492A-8AF9-D78F4B4A99B6}"/>
          </ac:spMkLst>
        </pc:spChg>
        <pc:spChg chg="add del">
          <ac:chgData name="Klara Szkółka" userId="S::7077082u@ms.sp19.jaworzno.edu.pl::a5a51fb8-a5e3-4835-acb7-6e875dca7d2e" providerId="AD" clId="Web-{FA6DC8C0-5A8A-4FCA-8A93-9A19F0DF7A78}" dt="2021-02-04T08:17:59.703" v="346"/>
          <ac:spMkLst>
            <pc:docMk/>
            <pc:sldMk cId="1345110607" sldId="261"/>
            <ac:spMk id="195" creationId="{EB635BC8-61BC-44D5-AA11-9A308B3BA493}"/>
          </ac:spMkLst>
        </pc:spChg>
        <pc:spChg chg="add">
          <ac:chgData name="Klara Szkółka" userId="S::7077082u@ms.sp19.jaworzno.edu.pl::a5a51fb8-a5e3-4835-acb7-6e875dca7d2e" providerId="AD" clId="Web-{FA6DC8C0-5A8A-4FCA-8A93-9A19F0DF7A78}" dt="2021-02-04T08:18:10.657" v="349"/>
          <ac:spMkLst>
            <pc:docMk/>
            <pc:sldMk cId="1345110607" sldId="261"/>
            <ac:spMk id="196" creationId="{EB635BC8-61BC-44D5-AA11-9A308B3BA493}"/>
          </ac:spMkLst>
        </pc:spChg>
        <pc:spChg chg="add del">
          <ac:chgData name="Klara Szkółka" userId="S::7077082u@ms.sp19.jaworzno.edu.pl::a5a51fb8-a5e3-4835-acb7-6e875dca7d2e" providerId="AD" clId="Web-{FA6DC8C0-5A8A-4FCA-8A93-9A19F0DF7A78}" dt="2021-02-04T08:17:59.703" v="346"/>
          <ac:spMkLst>
            <pc:docMk/>
            <pc:sldMk cId="1345110607" sldId="261"/>
            <ac:spMk id="197" creationId="{7E9ACE65-00C6-4A75-8F61-CCADAF3EC144}"/>
          </ac:spMkLst>
        </pc:spChg>
        <pc:spChg chg="add">
          <ac:chgData name="Klara Szkółka" userId="S::7077082u@ms.sp19.jaworzno.edu.pl::a5a51fb8-a5e3-4835-acb7-6e875dca7d2e" providerId="AD" clId="Web-{FA6DC8C0-5A8A-4FCA-8A93-9A19F0DF7A78}" dt="2021-02-04T08:18:10.657" v="349"/>
          <ac:spMkLst>
            <pc:docMk/>
            <pc:sldMk cId="1345110607" sldId="261"/>
            <ac:spMk id="198" creationId="{7E9ACE65-00C6-4A75-8F61-CCADAF3EC144}"/>
          </ac:spMkLst>
        </pc:spChg>
        <pc:spChg chg="add del">
          <ac:chgData name="Klara Szkółka" userId="S::7077082u@ms.sp19.jaworzno.edu.pl::a5a51fb8-a5e3-4835-acb7-6e875dca7d2e" providerId="AD" clId="Web-{FA6DC8C0-5A8A-4FCA-8A93-9A19F0DF7A78}" dt="2021-02-04T08:17:59.703" v="346"/>
          <ac:spMkLst>
            <pc:docMk/>
            <pc:sldMk cId="1345110607" sldId="261"/>
            <ac:spMk id="199" creationId="{5D7163FE-5ADD-41E7-985B-F95E7E048402}"/>
          </ac:spMkLst>
        </pc:spChg>
        <pc:spChg chg="add">
          <ac:chgData name="Klara Szkółka" userId="S::7077082u@ms.sp19.jaworzno.edu.pl::a5a51fb8-a5e3-4835-acb7-6e875dca7d2e" providerId="AD" clId="Web-{FA6DC8C0-5A8A-4FCA-8A93-9A19F0DF7A78}" dt="2021-02-04T08:18:10.657" v="349"/>
          <ac:spMkLst>
            <pc:docMk/>
            <pc:sldMk cId="1345110607" sldId="261"/>
            <ac:spMk id="200" creationId="{5D7163FE-5ADD-41E7-985B-F95E7E048402}"/>
          </ac:spMkLst>
        </pc:spChg>
        <pc:spChg chg="add del">
          <ac:chgData name="Klara Szkółka" userId="S::7077082u@ms.sp19.jaworzno.edu.pl::a5a51fb8-a5e3-4835-acb7-6e875dca7d2e" providerId="AD" clId="Web-{FA6DC8C0-5A8A-4FCA-8A93-9A19F0DF7A78}" dt="2021-02-04T08:17:59.703" v="346"/>
          <ac:spMkLst>
            <pc:docMk/>
            <pc:sldMk cId="1345110607" sldId="261"/>
            <ac:spMk id="201" creationId="{DCD7108A-C70D-4FD9-B91A-0E9F9501AEFB}"/>
          </ac:spMkLst>
        </pc:spChg>
        <pc:spChg chg="add">
          <ac:chgData name="Klara Szkółka" userId="S::7077082u@ms.sp19.jaworzno.edu.pl::a5a51fb8-a5e3-4835-acb7-6e875dca7d2e" providerId="AD" clId="Web-{FA6DC8C0-5A8A-4FCA-8A93-9A19F0DF7A78}" dt="2021-02-04T08:18:10.657" v="349"/>
          <ac:spMkLst>
            <pc:docMk/>
            <pc:sldMk cId="1345110607" sldId="261"/>
            <ac:spMk id="202" creationId="{DCD7108A-C70D-4FD9-B91A-0E9F9501AEFB}"/>
          </ac:spMkLst>
        </pc:spChg>
        <pc:spChg chg="add del">
          <ac:chgData name="Klara Szkółka" userId="S::7077082u@ms.sp19.jaworzno.edu.pl::a5a51fb8-a5e3-4835-acb7-6e875dca7d2e" providerId="AD" clId="Web-{FA6DC8C0-5A8A-4FCA-8A93-9A19F0DF7A78}" dt="2021-02-04T08:17:59.703" v="346"/>
          <ac:spMkLst>
            <pc:docMk/>
            <pc:sldMk cId="1345110607" sldId="261"/>
            <ac:spMk id="203" creationId="{3C0CF799-2713-48A8-94DF-F8CB5F332436}"/>
          </ac:spMkLst>
        </pc:spChg>
        <pc:spChg chg="add">
          <ac:chgData name="Klara Szkółka" userId="S::7077082u@ms.sp19.jaworzno.edu.pl::a5a51fb8-a5e3-4835-acb7-6e875dca7d2e" providerId="AD" clId="Web-{FA6DC8C0-5A8A-4FCA-8A93-9A19F0DF7A78}" dt="2021-02-04T08:18:10.657" v="349"/>
          <ac:spMkLst>
            <pc:docMk/>
            <pc:sldMk cId="1345110607" sldId="261"/>
            <ac:spMk id="204" creationId="{3C0CF799-2713-48A8-94DF-F8CB5F332436}"/>
          </ac:spMkLst>
        </pc:spChg>
        <pc:spChg chg="add del">
          <ac:chgData name="Klara Szkółka" userId="S::7077082u@ms.sp19.jaworzno.edu.pl::a5a51fb8-a5e3-4835-acb7-6e875dca7d2e" providerId="AD" clId="Web-{FA6DC8C0-5A8A-4FCA-8A93-9A19F0DF7A78}" dt="2021-02-04T08:17:59.703" v="346"/>
          <ac:spMkLst>
            <pc:docMk/>
            <pc:sldMk cId="1345110607" sldId="261"/>
            <ac:spMk id="205" creationId="{00B8B62E-6551-4805-BD5A-5188FE5D3A79}"/>
          </ac:spMkLst>
        </pc:spChg>
        <pc:spChg chg="add">
          <ac:chgData name="Klara Szkółka" userId="S::7077082u@ms.sp19.jaworzno.edu.pl::a5a51fb8-a5e3-4835-acb7-6e875dca7d2e" providerId="AD" clId="Web-{FA6DC8C0-5A8A-4FCA-8A93-9A19F0DF7A78}" dt="2021-02-04T08:18:10.657" v="349"/>
          <ac:spMkLst>
            <pc:docMk/>
            <pc:sldMk cId="1345110607" sldId="261"/>
            <ac:spMk id="206" creationId="{00B8B62E-6551-4805-BD5A-5188FE5D3A79}"/>
          </ac:spMkLst>
        </pc:spChg>
        <pc:spChg chg="add del">
          <ac:chgData name="Klara Szkółka" userId="S::7077082u@ms.sp19.jaworzno.edu.pl::a5a51fb8-a5e3-4835-acb7-6e875dca7d2e" providerId="AD" clId="Web-{FA6DC8C0-5A8A-4FCA-8A93-9A19F0DF7A78}" dt="2021-02-04T08:17:59.703" v="346"/>
          <ac:spMkLst>
            <pc:docMk/>
            <pc:sldMk cId="1345110607" sldId="261"/>
            <ac:spMk id="207" creationId="{DFCCEBA8-5961-480A-9134-51605F650B85}"/>
          </ac:spMkLst>
        </pc:spChg>
        <pc:spChg chg="add">
          <ac:chgData name="Klara Szkółka" userId="S::7077082u@ms.sp19.jaworzno.edu.pl::a5a51fb8-a5e3-4835-acb7-6e875dca7d2e" providerId="AD" clId="Web-{FA6DC8C0-5A8A-4FCA-8A93-9A19F0DF7A78}" dt="2021-02-04T08:18:10.657" v="349"/>
          <ac:spMkLst>
            <pc:docMk/>
            <pc:sldMk cId="1345110607" sldId="261"/>
            <ac:spMk id="208" creationId="{DFCCEBA8-5961-480A-9134-51605F650B85}"/>
          </ac:spMkLst>
        </pc:spChg>
        <pc:spChg chg="add del">
          <ac:chgData name="Klara Szkółka" userId="S::7077082u@ms.sp19.jaworzno.edu.pl::a5a51fb8-a5e3-4835-acb7-6e875dca7d2e" providerId="AD" clId="Web-{FA6DC8C0-5A8A-4FCA-8A93-9A19F0DF7A78}" dt="2021-02-04T08:17:59.703" v="346"/>
          <ac:spMkLst>
            <pc:docMk/>
            <pc:sldMk cId="1345110607" sldId="261"/>
            <ac:spMk id="209" creationId="{724D4F80-B109-4438-BC6D-ABB522B44115}"/>
          </ac:spMkLst>
        </pc:spChg>
        <pc:spChg chg="add">
          <ac:chgData name="Klara Szkółka" userId="S::7077082u@ms.sp19.jaworzno.edu.pl::a5a51fb8-a5e3-4835-acb7-6e875dca7d2e" providerId="AD" clId="Web-{FA6DC8C0-5A8A-4FCA-8A93-9A19F0DF7A78}" dt="2021-02-04T08:18:10.657" v="349"/>
          <ac:spMkLst>
            <pc:docMk/>
            <pc:sldMk cId="1345110607" sldId="261"/>
            <ac:spMk id="210" creationId="{724D4F80-B109-4438-BC6D-ABB522B44115}"/>
          </ac:spMkLst>
        </pc:spChg>
        <pc:spChg chg="add del">
          <ac:chgData name="Klara Szkółka" userId="S::7077082u@ms.sp19.jaworzno.edu.pl::a5a51fb8-a5e3-4835-acb7-6e875dca7d2e" providerId="AD" clId="Web-{FA6DC8C0-5A8A-4FCA-8A93-9A19F0DF7A78}" dt="2021-02-04T08:17:59.703" v="346"/>
          <ac:spMkLst>
            <pc:docMk/>
            <pc:sldMk cId="1345110607" sldId="261"/>
            <ac:spMk id="211" creationId="{52A7149F-5A3F-4537-981A-974C7409CAF3}"/>
          </ac:spMkLst>
        </pc:spChg>
        <pc:spChg chg="add">
          <ac:chgData name="Klara Szkółka" userId="S::7077082u@ms.sp19.jaworzno.edu.pl::a5a51fb8-a5e3-4835-acb7-6e875dca7d2e" providerId="AD" clId="Web-{FA6DC8C0-5A8A-4FCA-8A93-9A19F0DF7A78}" dt="2021-02-04T08:18:10.657" v="349"/>
          <ac:spMkLst>
            <pc:docMk/>
            <pc:sldMk cId="1345110607" sldId="261"/>
            <ac:spMk id="212" creationId="{52A7149F-5A3F-4537-981A-974C7409CAF3}"/>
          </ac:spMkLst>
        </pc:spChg>
        <pc:spChg chg="add del">
          <ac:chgData name="Klara Szkółka" userId="S::7077082u@ms.sp19.jaworzno.edu.pl::a5a51fb8-a5e3-4835-acb7-6e875dca7d2e" providerId="AD" clId="Web-{FA6DC8C0-5A8A-4FCA-8A93-9A19F0DF7A78}" dt="2021-02-04T08:17:59.703" v="346"/>
          <ac:spMkLst>
            <pc:docMk/>
            <pc:sldMk cId="1345110607" sldId="261"/>
            <ac:spMk id="213" creationId="{89A8D3E3-3518-4738-B94E-F7DD9818D8D2}"/>
          </ac:spMkLst>
        </pc:spChg>
        <pc:spChg chg="add">
          <ac:chgData name="Klara Szkółka" userId="S::7077082u@ms.sp19.jaworzno.edu.pl::a5a51fb8-a5e3-4835-acb7-6e875dca7d2e" providerId="AD" clId="Web-{FA6DC8C0-5A8A-4FCA-8A93-9A19F0DF7A78}" dt="2021-02-04T08:18:10.657" v="349"/>
          <ac:spMkLst>
            <pc:docMk/>
            <pc:sldMk cId="1345110607" sldId="261"/>
            <ac:spMk id="214" creationId="{89A8D3E3-3518-4738-B94E-F7DD9818D8D2}"/>
          </ac:spMkLst>
        </pc:spChg>
        <pc:spChg chg="add del">
          <ac:chgData name="Klara Szkółka" userId="S::7077082u@ms.sp19.jaworzno.edu.pl::a5a51fb8-a5e3-4835-acb7-6e875dca7d2e" providerId="AD" clId="Web-{FA6DC8C0-5A8A-4FCA-8A93-9A19F0DF7A78}" dt="2021-02-04T08:17:59.703" v="346"/>
          <ac:spMkLst>
            <pc:docMk/>
            <pc:sldMk cId="1345110607" sldId="261"/>
            <ac:spMk id="215" creationId="{FA796F21-7CE5-4483-A137-919B3D433BDF}"/>
          </ac:spMkLst>
        </pc:spChg>
        <pc:spChg chg="add">
          <ac:chgData name="Klara Szkółka" userId="S::7077082u@ms.sp19.jaworzno.edu.pl::a5a51fb8-a5e3-4835-acb7-6e875dca7d2e" providerId="AD" clId="Web-{FA6DC8C0-5A8A-4FCA-8A93-9A19F0DF7A78}" dt="2021-02-04T08:18:10.657" v="349"/>
          <ac:spMkLst>
            <pc:docMk/>
            <pc:sldMk cId="1345110607" sldId="261"/>
            <ac:spMk id="216" creationId="{FA796F21-7CE5-4483-A137-919B3D433BDF}"/>
          </ac:spMkLst>
        </pc:spChg>
        <pc:spChg chg="add del">
          <ac:chgData name="Klara Szkółka" userId="S::7077082u@ms.sp19.jaworzno.edu.pl::a5a51fb8-a5e3-4835-acb7-6e875dca7d2e" providerId="AD" clId="Web-{FA6DC8C0-5A8A-4FCA-8A93-9A19F0DF7A78}" dt="2021-02-04T08:17:59.703" v="346"/>
          <ac:spMkLst>
            <pc:docMk/>
            <pc:sldMk cId="1345110607" sldId="261"/>
            <ac:spMk id="217" creationId="{57FC30BB-0D8F-43B0-910E-7DDE8C9331FA}"/>
          </ac:spMkLst>
        </pc:spChg>
        <pc:spChg chg="add">
          <ac:chgData name="Klara Szkółka" userId="S::7077082u@ms.sp19.jaworzno.edu.pl::a5a51fb8-a5e3-4835-acb7-6e875dca7d2e" providerId="AD" clId="Web-{FA6DC8C0-5A8A-4FCA-8A93-9A19F0DF7A78}" dt="2021-02-04T08:18:10.657" v="349"/>
          <ac:spMkLst>
            <pc:docMk/>
            <pc:sldMk cId="1345110607" sldId="261"/>
            <ac:spMk id="218" creationId="{57FC30BB-0D8F-43B0-910E-7DDE8C9331FA}"/>
          </ac:spMkLst>
        </pc:spChg>
        <pc:spChg chg="add del">
          <ac:chgData name="Klara Szkółka" userId="S::7077082u@ms.sp19.jaworzno.edu.pl::a5a51fb8-a5e3-4835-acb7-6e875dca7d2e" providerId="AD" clId="Web-{FA6DC8C0-5A8A-4FCA-8A93-9A19F0DF7A78}" dt="2021-02-04T08:17:59.703" v="346"/>
          <ac:spMkLst>
            <pc:docMk/>
            <pc:sldMk cId="1345110607" sldId="261"/>
            <ac:spMk id="219" creationId="{D938207F-A865-48E5-A15D-FD578BC59D89}"/>
          </ac:spMkLst>
        </pc:spChg>
        <pc:spChg chg="add">
          <ac:chgData name="Klara Szkółka" userId="S::7077082u@ms.sp19.jaworzno.edu.pl::a5a51fb8-a5e3-4835-acb7-6e875dca7d2e" providerId="AD" clId="Web-{FA6DC8C0-5A8A-4FCA-8A93-9A19F0DF7A78}" dt="2021-02-04T08:18:10.657" v="349"/>
          <ac:spMkLst>
            <pc:docMk/>
            <pc:sldMk cId="1345110607" sldId="261"/>
            <ac:spMk id="220" creationId="{D938207F-A865-48E5-A15D-FD578BC59D89}"/>
          </ac:spMkLst>
        </pc:spChg>
        <pc:spChg chg="add del">
          <ac:chgData name="Klara Szkółka" userId="S::7077082u@ms.sp19.jaworzno.edu.pl::a5a51fb8-a5e3-4835-acb7-6e875dca7d2e" providerId="AD" clId="Web-{FA6DC8C0-5A8A-4FCA-8A93-9A19F0DF7A78}" dt="2021-02-04T08:17:59.703" v="346"/>
          <ac:spMkLst>
            <pc:docMk/>
            <pc:sldMk cId="1345110607" sldId="261"/>
            <ac:spMk id="221" creationId="{04637E45-0880-40BC-B488-4EA4CA435620}"/>
          </ac:spMkLst>
        </pc:spChg>
        <pc:spChg chg="add">
          <ac:chgData name="Klara Szkółka" userId="S::7077082u@ms.sp19.jaworzno.edu.pl::a5a51fb8-a5e3-4835-acb7-6e875dca7d2e" providerId="AD" clId="Web-{FA6DC8C0-5A8A-4FCA-8A93-9A19F0DF7A78}" dt="2021-02-04T08:18:10.657" v="349"/>
          <ac:spMkLst>
            <pc:docMk/>
            <pc:sldMk cId="1345110607" sldId="261"/>
            <ac:spMk id="222" creationId="{04637E45-0880-40BC-B488-4EA4CA435620}"/>
          </ac:spMkLst>
        </pc:spChg>
        <pc:graphicFrameChg chg="add del">
          <ac:chgData name="Klara Szkółka" userId="S::7077082u@ms.sp19.jaworzno.edu.pl::a5a51fb8-a5e3-4835-acb7-6e875dca7d2e" providerId="AD" clId="Web-{FA6DC8C0-5A8A-4FCA-8A93-9A19F0DF7A78}" dt="2021-02-04T08:17:59.703" v="346"/>
          <ac:graphicFrameMkLst>
            <pc:docMk/>
            <pc:sldMk cId="1345110607" sldId="261"/>
            <ac:graphicFrameMk id="5" creationId="{E201D6D0-645F-41C5-B7D7-D55792E35839}"/>
          </ac:graphicFrameMkLst>
        </pc:graphicFrameChg>
        <pc:graphicFrameChg chg="add del">
          <ac:chgData name="Klara Szkółka" userId="S::7077082u@ms.sp19.jaworzno.edu.pl::a5a51fb8-a5e3-4835-acb7-6e875dca7d2e" providerId="AD" clId="Web-{FA6DC8C0-5A8A-4FCA-8A93-9A19F0DF7A78}" dt="2021-02-04T08:18:10.501" v="348"/>
          <ac:graphicFrameMkLst>
            <pc:docMk/>
            <pc:sldMk cId="1345110607" sldId="261"/>
            <ac:graphicFrameMk id="8" creationId="{1E5439B8-3E7A-48AD-A0AA-FC01AC231716}"/>
          </ac:graphicFrameMkLst>
        </pc:graphicFrameChg>
        <pc:graphicFrameChg chg="add modGraphic">
          <ac:chgData name="Klara Szkółka" userId="S::7077082u@ms.sp19.jaworzno.edu.pl::a5a51fb8-a5e3-4835-acb7-6e875dca7d2e" providerId="AD" clId="Web-{FA6DC8C0-5A8A-4FCA-8A93-9A19F0DF7A78}" dt="2021-02-04T08:19:25.440" v="367" actId="20577"/>
          <ac:graphicFrameMkLst>
            <pc:docMk/>
            <pc:sldMk cId="1345110607" sldId="261"/>
            <ac:graphicFrameMk id="223" creationId="{E201D6D0-645F-41C5-B7D7-D55792E35839}"/>
          </ac:graphicFrameMkLst>
        </pc:graphicFrame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3EEACB-50C8-41A5-A9F1-7AF934FF5435}" type="doc">
      <dgm:prSet loTypeId="urn:microsoft.com/office/officeart/2017/3/layout/HorizontalPathTimeline" loCatId="process" qsTypeId="urn:microsoft.com/office/officeart/2005/8/quickstyle/simple1" qsCatId="simple" csTypeId="urn:microsoft.com/office/officeart/2005/8/colors/accent1_2" csCatId="accent1" phldr="1"/>
      <dgm:spPr/>
      <dgm:t>
        <a:bodyPr/>
        <a:lstStyle/>
        <a:p>
          <a:endParaRPr lang="en-US"/>
        </a:p>
      </dgm:t>
    </dgm:pt>
    <dgm:pt modelId="{24FCFA1E-4205-4465-B15C-FBDD19CAC8D3}">
      <dgm:prSet/>
      <dgm:spPr/>
      <dgm:t>
        <a:bodyPr/>
        <a:lstStyle/>
        <a:p>
          <a:pPr>
            <a:defRPr b="1"/>
          </a:pPr>
          <a:r>
            <a:rPr lang="en-US"/>
            <a:t>2018</a:t>
          </a:r>
        </a:p>
      </dgm:t>
    </dgm:pt>
    <dgm:pt modelId="{85EFC814-1D94-4E1B-9049-DBDAC3E9EB8F}" type="parTrans" cxnId="{C7B0E4DB-C65E-4C1A-83FA-7450FF319167}">
      <dgm:prSet/>
      <dgm:spPr/>
      <dgm:t>
        <a:bodyPr/>
        <a:lstStyle/>
        <a:p>
          <a:endParaRPr lang="en-US"/>
        </a:p>
      </dgm:t>
    </dgm:pt>
    <dgm:pt modelId="{BAEE25C4-3F2F-4008-B033-A1A834B4C112}" type="sibTrans" cxnId="{C7B0E4DB-C65E-4C1A-83FA-7450FF319167}">
      <dgm:prSet/>
      <dgm:spPr/>
      <dgm:t>
        <a:bodyPr/>
        <a:lstStyle/>
        <a:p>
          <a:endParaRPr lang="en-US"/>
        </a:p>
      </dgm:t>
    </dgm:pt>
    <dgm:pt modelId="{122C2583-BC79-48FC-93FC-01C45ABE1544}">
      <dgm:prSet/>
      <dgm:spPr/>
      <dgm:t>
        <a:bodyPr/>
        <a:lstStyle/>
        <a:p>
          <a:r>
            <a:rPr lang="en-US"/>
            <a:t>-6 LUTY [WTOREK]</a:t>
          </a:r>
        </a:p>
      </dgm:t>
    </dgm:pt>
    <dgm:pt modelId="{B81C4727-495D-4E9D-8781-253BF9BF7DDA}" type="parTrans" cxnId="{29458282-AD5A-4873-ACCF-F5B56C2574C9}">
      <dgm:prSet/>
      <dgm:spPr/>
      <dgm:t>
        <a:bodyPr/>
        <a:lstStyle/>
        <a:p>
          <a:endParaRPr lang="en-US"/>
        </a:p>
      </dgm:t>
    </dgm:pt>
    <dgm:pt modelId="{DA9CCF54-B22C-45AA-AE30-7C9CD1C25985}" type="sibTrans" cxnId="{29458282-AD5A-4873-ACCF-F5B56C2574C9}">
      <dgm:prSet/>
      <dgm:spPr/>
      <dgm:t>
        <a:bodyPr/>
        <a:lstStyle/>
        <a:p>
          <a:endParaRPr lang="en-US"/>
        </a:p>
      </dgm:t>
    </dgm:pt>
    <dgm:pt modelId="{41B5A812-A539-4068-9617-E24A4784BEEC}">
      <dgm:prSet/>
      <dgm:spPr/>
      <dgm:t>
        <a:bodyPr/>
        <a:lstStyle/>
        <a:p>
          <a:pPr>
            <a:defRPr b="1"/>
          </a:pPr>
          <a:r>
            <a:rPr lang="en-US"/>
            <a:t>2019</a:t>
          </a:r>
        </a:p>
      </dgm:t>
    </dgm:pt>
    <dgm:pt modelId="{8139BF35-C8B9-4724-BED6-9710FB649015}" type="parTrans" cxnId="{DE783A9D-57A0-4420-995D-B1647EAFF41E}">
      <dgm:prSet/>
      <dgm:spPr/>
      <dgm:t>
        <a:bodyPr/>
        <a:lstStyle/>
        <a:p>
          <a:endParaRPr lang="en-US"/>
        </a:p>
      </dgm:t>
    </dgm:pt>
    <dgm:pt modelId="{5F91C887-46BC-40BC-B8C7-8A5F9C08E801}" type="sibTrans" cxnId="{DE783A9D-57A0-4420-995D-B1647EAFF41E}">
      <dgm:prSet/>
      <dgm:spPr/>
      <dgm:t>
        <a:bodyPr/>
        <a:lstStyle/>
        <a:p>
          <a:endParaRPr lang="en-US"/>
        </a:p>
      </dgm:t>
    </dgm:pt>
    <dgm:pt modelId="{2481F747-23A0-42F2-B287-6F9EB1BE0E11}">
      <dgm:prSet/>
      <dgm:spPr/>
      <dgm:t>
        <a:bodyPr/>
        <a:lstStyle/>
        <a:p>
          <a:r>
            <a:rPr lang="en-US"/>
            <a:t>-5 LUTY [WTOREK] </a:t>
          </a:r>
        </a:p>
      </dgm:t>
    </dgm:pt>
    <dgm:pt modelId="{6DB01048-C83E-461B-AA7C-42FA16952980}" type="parTrans" cxnId="{B1581420-9A07-4357-BE5D-76FF3FF71F2E}">
      <dgm:prSet/>
      <dgm:spPr/>
      <dgm:t>
        <a:bodyPr/>
        <a:lstStyle/>
        <a:p>
          <a:endParaRPr lang="en-US"/>
        </a:p>
      </dgm:t>
    </dgm:pt>
    <dgm:pt modelId="{A0A21BFE-B173-4E75-9228-ABF8DF214549}" type="sibTrans" cxnId="{B1581420-9A07-4357-BE5D-76FF3FF71F2E}">
      <dgm:prSet/>
      <dgm:spPr/>
      <dgm:t>
        <a:bodyPr/>
        <a:lstStyle/>
        <a:p>
          <a:endParaRPr lang="en-US"/>
        </a:p>
      </dgm:t>
    </dgm:pt>
    <dgm:pt modelId="{C812AECE-0470-45E8-80AD-27EB9478C8F2}">
      <dgm:prSet/>
      <dgm:spPr/>
      <dgm:t>
        <a:bodyPr/>
        <a:lstStyle/>
        <a:p>
          <a:pPr>
            <a:defRPr b="1"/>
          </a:pPr>
          <a:r>
            <a:rPr lang="en-US"/>
            <a:t>2020</a:t>
          </a:r>
        </a:p>
      </dgm:t>
    </dgm:pt>
    <dgm:pt modelId="{23135AED-7E67-43E6-ABF0-2EF966B4A3A7}" type="parTrans" cxnId="{409BB9DB-2A55-4835-B339-04DCA5302004}">
      <dgm:prSet/>
      <dgm:spPr/>
      <dgm:t>
        <a:bodyPr/>
        <a:lstStyle/>
        <a:p>
          <a:endParaRPr lang="en-US"/>
        </a:p>
      </dgm:t>
    </dgm:pt>
    <dgm:pt modelId="{18BCED26-636F-49AD-8738-124B3EA23472}" type="sibTrans" cxnId="{409BB9DB-2A55-4835-B339-04DCA5302004}">
      <dgm:prSet/>
      <dgm:spPr/>
      <dgm:t>
        <a:bodyPr/>
        <a:lstStyle/>
        <a:p>
          <a:endParaRPr lang="en-US"/>
        </a:p>
      </dgm:t>
    </dgm:pt>
    <dgm:pt modelId="{546A992B-DEA5-4473-BB61-9C729FC9FFEC}">
      <dgm:prSet/>
      <dgm:spPr/>
      <dgm:t>
        <a:bodyPr/>
        <a:lstStyle/>
        <a:p>
          <a:r>
            <a:rPr lang="en-US"/>
            <a:t>-11 LUTY [WTOREK]</a:t>
          </a:r>
        </a:p>
      </dgm:t>
    </dgm:pt>
    <dgm:pt modelId="{2A711D51-FB5A-4EB5-BF96-00A29246994A}" type="parTrans" cxnId="{74AC2203-124A-458C-9C36-D49B12C85974}">
      <dgm:prSet/>
      <dgm:spPr/>
      <dgm:t>
        <a:bodyPr/>
        <a:lstStyle/>
        <a:p>
          <a:endParaRPr lang="en-US"/>
        </a:p>
      </dgm:t>
    </dgm:pt>
    <dgm:pt modelId="{7F11345B-17E7-43D2-9C4D-79C55F0CC89B}" type="sibTrans" cxnId="{74AC2203-124A-458C-9C36-D49B12C85974}">
      <dgm:prSet/>
      <dgm:spPr/>
      <dgm:t>
        <a:bodyPr/>
        <a:lstStyle/>
        <a:p>
          <a:endParaRPr lang="en-US"/>
        </a:p>
      </dgm:t>
    </dgm:pt>
    <dgm:pt modelId="{0F0BF73D-8A55-4FA7-AEE7-9FABBA3B2AD2}">
      <dgm:prSet/>
      <dgm:spPr/>
      <dgm:t>
        <a:bodyPr/>
        <a:lstStyle/>
        <a:p>
          <a:pPr>
            <a:defRPr b="1"/>
          </a:pPr>
          <a:r>
            <a:rPr lang="en-US"/>
            <a:t>2021</a:t>
          </a:r>
        </a:p>
      </dgm:t>
    </dgm:pt>
    <dgm:pt modelId="{0B5A8070-774B-4364-9671-A425A61B8CB8}" type="parTrans" cxnId="{2668279C-52D8-4AC3-BD19-21BE32DE5F66}">
      <dgm:prSet/>
      <dgm:spPr/>
      <dgm:t>
        <a:bodyPr/>
        <a:lstStyle/>
        <a:p>
          <a:endParaRPr lang="en-US"/>
        </a:p>
      </dgm:t>
    </dgm:pt>
    <dgm:pt modelId="{09C3FA9A-DE1E-4489-B480-8C52D24F75DD}" type="sibTrans" cxnId="{2668279C-52D8-4AC3-BD19-21BE32DE5F66}">
      <dgm:prSet/>
      <dgm:spPr/>
      <dgm:t>
        <a:bodyPr/>
        <a:lstStyle/>
        <a:p>
          <a:endParaRPr lang="en-US"/>
        </a:p>
      </dgm:t>
    </dgm:pt>
    <dgm:pt modelId="{D5C48A99-90F8-4DAB-8A09-3E59C64C04E1}">
      <dgm:prSet/>
      <dgm:spPr/>
      <dgm:t>
        <a:bodyPr/>
        <a:lstStyle/>
        <a:p>
          <a:r>
            <a:rPr lang="en-US"/>
            <a:t>-9 LUTY [WTOREK]</a:t>
          </a:r>
        </a:p>
      </dgm:t>
    </dgm:pt>
    <dgm:pt modelId="{6C244BE5-2E50-4446-9475-676FA545B0EF}" type="parTrans" cxnId="{15A6892E-C63E-4B9F-A7F4-9E417EF7DAEF}">
      <dgm:prSet/>
      <dgm:spPr/>
      <dgm:t>
        <a:bodyPr/>
        <a:lstStyle/>
        <a:p>
          <a:endParaRPr lang="en-US"/>
        </a:p>
      </dgm:t>
    </dgm:pt>
    <dgm:pt modelId="{5D6E7868-7A18-44E4-B221-5CE9C45C79EE}" type="sibTrans" cxnId="{15A6892E-C63E-4B9F-A7F4-9E417EF7DAEF}">
      <dgm:prSet/>
      <dgm:spPr/>
      <dgm:t>
        <a:bodyPr/>
        <a:lstStyle/>
        <a:p>
          <a:endParaRPr lang="en-US"/>
        </a:p>
      </dgm:t>
    </dgm:pt>
    <dgm:pt modelId="{91461B86-2CD5-4AA3-8D46-D8446BC9AD7E}" type="pres">
      <dgm:prSet presAssocID="{323EEACB-50C8-41A5-A9F1-7AF934FF5435}" presName="root" presStyleCnt="0">
        <dgm:presLayoutVars>
          <dgm:chMax/>
          <dgm:chPref/>
          <dgm:animLvl val="lvl"/>
        </dgm:presLayoutVars>
      </dgm:prSet>
      <dgm:spPr/>
    </dgm:pt>
    <dgm:pt modelId="{DDD73FC4-47BC-4EEC-B949-B78F11CDC3F9}" type="pres">
      <dgm:prSet presAssocID="{323EEACB-50C8-41A5-A9F1-7AF934FF5435}" presName="divider" presStyleLbl="node1" presStyleIdx="0" presStyleCnt="1"/>
      <dgm:spPr/>
    </dgm:pt>
    <dgm:pt modelId="{B1123EEF-EB74-4F0E-8EC7-CBC6C21F58CC}" type="pres">
      <dgm:prSet presAssocID="{323EEACB-50C8-41A5-A9F1-7AF934FF5435}" presName="nodes" presStyleCnt="0">
        <dgm:presLayoutVars>
          <dgm:chMax/>
          <dgm:chPref/>
          <dgm:animLvl val="lvl"/>
        </dgm:presLayoutVars>
      </dgm:prSet>
      <dgm:spPr/>
    </dgm:pt>
    <dgm:pt modelId="{65E18E6C-132F-4509-80F2-B43906A11D70}" type="pres">
      <dgm:prSet presAssocID="{24FCFA1E-4205-4465-B15C-FBDD19CAC8D3}" presName="composite" presStyleCnt="0"/>
      <dgm:spPr/>
    </dgm:pt>
    <dgm:pt modelId="{0CA5970B-70F3-431D-AE7E-B6AADADCC3B3}" type="pres">
      <dgm:prSet presAssocID="{24FCFA1E-4205-4465-B15C-FBDD19CAC8D3}" presName="L1TextContainer" presStyleLbl="revTx" presStyleIdx="0" presStyleCnt="4">
        <dgm:presLayoutVars>
          <dgm:chMax val="1"/>
          <dgm:chPref val="1"/>
          <dgm:bulletEnabled val="1"/>
        </dgm:presLayoutVars>
      </dgm:prSet>
      <dgm:spPr/>
    </dgm:pt>
    <dgm:pt modelId="{CC35E8BE-4094-40E9-B4A5-6F08A7EEC724}" type="pres">
      <dgm:prSet presAssocID="{24FCFA1E-4205-4465-B15C-FBDD19CAC8D3}" presName="L2TextContainerWrapper" presStyleCnt="0">
        <dgm:presLayoutVars>
          <dgm:chMax val="0"/>
          <dgm:chPref val="0"/>
          <dgm:bulletEnabled val="1"/>
        </dgm:presLayoutVars>
      </dgm:prSet>
      <dgm:spPr/>
    </dgm:pt>
    <dgm:pt modelId="{BD46BF2F-565D-43C6-A894-0B62AD91395D}" type="pres">
      <dgm:prSet presAssocID="{24FCFA1E-4205-4465-B15C-FBDD19CAC8D3}" presName="L2TextContainer" presStyleLbl="bgAccFollowNode1" presStyleIdx="0" presStyleCnt="4"/>
      <dgm:spPr/>
    </dgm:pt>
    <dgm:pt modelId="{D89C0ABE-7F65-4CD8-B777-C8636B1870A7}" type="pres">
      <dgm:prSet presAssocID="{24FCFA1E-4205-4465-B15C-FBDD19CAC8D3}" presName="FlexibleEmptyPlaceHolder" presStyleCnt="0"/>
      <dgm:spPr/>
    </dgm:pt>
    <dgm:pt modelId="{92A1F040-10C3-421F-9E76-984D02FB8427}" type="pres">
      <dgm:prSet presAssocID="{24FCFA1E-4205-4465-B15C-FBDD19CAC8D3}" presName="ConnectLine" presStyleLbl="alignNode1" presStyleIdx="0" presStyleCnt="4"/>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1360D2DC-8BAA-4DB5-ADE7-27544ADEDF4B}" type="pres">
      <dgm:prSet presAssocID="{24FCFA1E-4205-4465-B15C-FBDD19CAC8D3}" presName="ConnectorPoint" presStyleLbl="fgAcc1" presStyleIdx="0" presStyleCnt="4"/>
      <dgm:spPr>
        <a:solidFill>
          <a:schemeClr val="lt1">
            <a:alpha val="90000"/>
            <a:hueOff val="0"/>
            <a:satOff val="0"/>
            <a:lumOff val="0"/>
            <a:alphaOff val="0"/>
          </a:schemeClr>
        </a:solidFill>
        <a:ln w="12700" cap="flat" cmpd="sng" algn="ctr">
          <a:noFill/>
          <a:prstDash val="solid"/>
          <a:miter lim="800000"/>
        </a:ln>
        <a:effectLst/>
      </dgm:spPr>
    </dgm:pt>
    <dgm:pt modelId="{9B6F5B45-0749-4C9A-A3E2-ADD7FAA75537}" type="pres">
      <dgm:prSet presAssocID="{24FCFA1E-4205-4465-B15C-FBDD19CAC8D3}" presName="EmptyPlaceHolder" presStyleCnt="0"/>
      <dgm:spPr/>
    </dgm:pt>
    <dgm:pt modelId="{245F4D93-98CB-4AA7-8538-2FF67DE61F3D}" type="pres">
      <dgm:prSet presAssocID="{BAEE25C4-3F2F-4008-B033-A1A834B4C112}" presName="spaceBetweenRectangles" presStyleCnt="0"/>
      <dgm:spPr/>
    </dgm:pt>
    <dgm:pt modelId="{B9DFB09B-3C0A-4483-AFB2-8EFEB35D53E9}" type="pres">
      <dgm:prSet presAssocID="{41B5A812-A539-4068-9617-E24A4784BEEC}" presName="composite" presStyleCnt="0"/>
      <dgm:spPr/>
    </dgm:pt>
    <dgm:pt modelId="{F491D02C-AC0A-4C5B-8B4C-5A48CA74957E}" type="pres">
      <dgm:prSet presAssocID="{41B5A812-A539-4068-9617-E24A4784BEEC}" presName="L1TextContainer" presStyleLbl="revTx" presStyleIdx="1" presStyleCnt="4">
        <dgm:presLayoutVars>
          <dgm:chMax val="1"/>
          <dgm:chPref val="1"/>
          <dgm:bulletEnabled val="1"/>
        </dgm:presLayoutVars>
      </dgm:prSet>
      <dgm:spPr/>
    </dgm:pt>
    <dgm:pt modelId="{57EF7B9D-0650-4B67-A746-BEB76896CB96}" type="pres">
      <dgm:prSet presAssocID="{41B5A812-A539-4068-9617-E24A4784BEEC}" presName="L2TextContainerWrapper" presStyleCnt="0">
        <dgm:presLayoutVars>
          <dgm:chMax val="0"/>
          <dgm:chPref val="0"/>
          <dgm:bulletEnabled val="1"/>
        </dgm:presLayoutVars>
      </dgm:prSet>
      <dgm:spPr/>
    </dgm:pt>
    <dgm:pt modelId="{67B0350E-92DB-4510-A8ED-B09AB2C9A00E}" type="pres">
      <dgm:prSet presAssocID="{41B5A812-A539-4068-9617-E24A4784BEEC}" presName="L2TextContainer" presStyleLbl="bgAccFollowNode1" presStyleIdx="1" presStyleCnt="4"/>
      <dgm:spPr/>
    </dgm:pt>
    <dgm:pt modelId="{0C44EA05-554A-4BD3-81CA-E67AAF35FCA0}" type="pres">
      <dgm:prSet presAssocID="{41B5A812-A539-4068-9617-E24A4784BEEC}" presName="FlexibleEmptyPlaceHolder" presStyleCnt="0"/>
      <dgm:spPr/>
    </dgm:pt>
    <dgm:pt modelId="{3B7BCD24-F878-4A6B-A8F3-4700741623F7}" type="pres">
      <dgm:prSet presAssocID="{41B5A812-A539-4068-9617-E24A4784BEEC}" presName="ConnectLine" presStyleLbl="alignNode1" presStyleIdx="1" presStyleCnt="4"/>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E9C30697-6850-4820-9379-20693B5CE279}" type="pres">
      <dgm:prSet presAssocID="{41B5A812-A539-4068-9617-E24A4784BEEC}" presName="ConnectorPoint" presStyleLbl="fgAcc1" presStyleIdx="1" presStyleCnt="4"/>
      <dgm:spPr>
        <a:solidFill>
          <a:schemeClr val="lt1">
            <a:alpha val="90000"/>
            <a:hueOff val="0"/>
            <a:satOff val="0"/>
            <a:lumOff val="0"/>
            <a:alphaOff val="0"/>
          </a:schemeClr>
        </a:solidFill>
        <a:ln w="12700" cap="flat" cmpd="sng" algn="ctr">
          <a:noFill/>
          <a:prstDash val="solid"/>
          <a:miter lim="800000"/>
        </a:ln>
        <a:effectLst/>
      </dgm:spPr>
    </dgm:pt>
    <dgm:pt modelId="{90CA3DAE-3139-44CB-BEEE-B2421C1D984E}" type="pres">
      <dgm:prSet presAssocID="{41B5A812-A539-4068-9617-E24A4784BEEC}" presName="EmptyPlaceHolder" presStyleCnt="0"/>
      <dgm:spPr/>
    </dgm:pt>
    <dgm:pt modelId="{5CEBB900-C029-4548-A34E-22095A3D5198}" type="pres">
      <dgm:prSet presAssocID="{5F91C887-46BC-40BC-B8C7-8A5F9C08E801}" presName="spaceBetweenRectangles" presStyleCnt="0"/>
      <dgm:spPr/>
    </dgm:pt>
    <dgm:pt modelId="{45171335-2555-498F-A261-66AA14477714}" type="pres">
      <dgm:prSet presAssocID="{C812AECE-0470-45E8-80AD-27EB9478C8F2}" presName="composite" presStyleCnt="0"/>
      <dgm:spPr/>
    </dgm:pt>
    <dgm:pt modelId="{B55D4B50-A73B-4F98-B378-69C5C16640EE}" type="pres">
      <dgm:prSet presAssocID="{C812AECE-0470-45E8-80AD-27EB9478C8F2}" presName="L1TextContainer" presStyleLbl="revTx" presStyleIdx="2" presStyleCnt="4">
        <dgm:presLayoutVars>
          <dgm:chMax val="1"/>
          <dgm:chPref val="1"/>
          <dgm:bulletEnabled val="1"/>
        </dgm:presLayoutVars>
      </dgm:prSet>
      <dgm:spPr/>
    </dgm:pt>
    <dgm:pt modelId="{21EFCD39-DED6-4171-8979-96FFE18B75C6}" type="pres">
      <dgm:prSet presAssocID="{C812AECE-0470-45E8-80AD-27EB9478C8F2}" presName="L2TextContainerWrapper" presStyleCnt="0">
        <dgm:presLayoutVars>
          <dgm:chMax val="0"/>
          <dgm:chPref val="0"/>
          <dgm:bulletEnabled val="1"/>
        </dgm:presLayoutVars>
      </dgm:prSet>
      <dgm:spPr/>
    </dgm:pt>
    <dgm:pt modelId="{80275939-4BE0-451D-9D00-04EEAD196942}" type="pres">
      <dgm:prSet presAssocID="{C812AECE-0470-45E8-80AD-27EB9478C8F2}" presName="L2TextContainer" presStyleLbl="bgAccFollowNode1" presStyleIdx="2" presStyleCnt="4"/>
      <dgm:spPr/>
    </dgm:pt>
    <dgm:pt modelId="{6F00A9EA-3070-48CC-A441-73E51B7D9161}" type="pres">
      <dgm:prSet presAssocID="{C812AECE-0470-45E8-80AD-27EB9478C8F2}" presName="FlexibleEmptyPlaceHolder" presStyleCnt="0"/>
      <dgm:spPr/>
    </dgm:pt>
    <dgm:pt modelId="{C54A7679-BD64-4197-9E01-3AC84118E813}" type="pres">
      <dgm:prSet presAssocID="{C812AECE-0470-45E8-80AD-27EB9478C8F2}" presName="ConnectLine" presStyleLbl="alignNode1" presStyleIdx="2" presStyleCnt="4"/>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AA97056B-0FDA-4414-AA91-1E555D9A7CBA}" type="pres">
      <dgm:prSet presAssocID="{C812AECE-0470-45E8-80AD-27EB9478C8F2}" presName="ConnectorPoint" presStyleLbl="fgAcc1" presStyleIdx="2" presStyleCnt="4"/>
      <dgm:spPr>
        <a:solidFill>
          <a:schemeClr val="lt1">
            <a:alpha val="90000"/>
            <a:hueOff val="0"/>
            <a:satOff val="0"/>
            <a:lumOff val="0"/>
            <a:alphaOff val="0"/>
          </a:schemeClr>
        </a:solidFill>
        <a:ln w="12700" cap="flat" cmpd="sng" algn="ctr">
          <a:noFill/>
          <a:prstDash val="solid"/>
          <a:miter lim="800000"/>
        </a:ln>
        <a:effectLst/>
      </dgm:spPr>
    </dgm:pt>
    <dgm:pt modelId="{D153D59F-1BFE-41E1-9740-DC9C00C22E11}" type="pres">
      <dgm:prSet presAssocID="{C812AECE-0470-45E8-80AD-27EB9478C8F2}" presName="EmptyPlaceHolder" presStyleCnt="0"/>
      <dgm:spPr/>
    </dgm:pt>
    <dgm:pt modelId="{22DB0964-F3E3-441A-BC10-2662F5ACBCB6}" type="pres">
      <dgm:prSet presAssocID="{18BCED26-636F-49AD-8738-124B3EA23472}" presName="spaceBetweenRectangles" presStyleCnt="0"/>
      <dgm:spPr/>
    </dgm:pt>
    <dgm:pt modelId="{536046FE-0B37-472D-ACB0-8CF08056E5CC}" type="pres">
      <dgm:prSet presAssocID="{0F0BF73D-8A55-4FA7-AEE7-9FABBA3B2AD2}" presName="composite" presStyleCnt="0"/>
      <dgm:spPr/>
    </dgm:pt>
    <dgm:pt modelId="{AC747B49-4EBE-49B7-A62F-91076EC32062}" type="pres">
      <dgm:prSet presAssocID="{0F0BF73D-8A55-4FA7-AEE7-9FABBA3B2AD2}" presName="L1TextContainer" presStyleLbl="revTx" presStyleIdx="3" presStyleCnt="4">
        <dgm:presLayoutVars>
          <dgm:chMax val="1"/>
          <dgm:chPref val="1"/>
          <dgm:bulletEnabled val="1"/>
        </dgm:presLayoutVars>
      </dgm:prSet>
      <dgm:spPr/>
    </dgm:pt>
    <dgm:pt modelId="{F1AEDAB2-5ED8-483C-A460-6BFCDD4A5DB0}" type="pres">
      <dgm:prSet presAssocID="{0F0BF73D-8A55-4FA7-AEE7-9FABBA3B2AD2}" presName="L2TextContainerWrapper" presStyleCnt="0">
        <dgm:presLayoutVars>
          <dgm:chMax val="0"/>
          <dgm:chPref val="0"/>
          <dgm:bulletEnabled val="1"/>
        </dgm:presLayoutVars>
      </dgm:prSet>
      <dgm:spPr/>
    </dgm:pt>
    <dgm:pt modelId="{C65A043A-5859-43A2-8060-9C0DECCA853E}" type="pres">
      <dgm:prSet presAssocID="{0F0BF73D-8A55-4FA7-AEE7-9FABBA3B2AD2}" presName="L2TextContainer" presStyleLbl="bgAccFollowNode1" presStyleIdx="3" presStyleCnt="4"/>
      <dgm:spPr/>
    </dgm:pt>
    <dgm:pt modelId="{4FCDF6AC-6302-455E-BA11-8F5A1DAF1230}" type="pres">
      <dgm:prSet presAssocID="{0F0BF73D-8A55-4FA7-AEE7-9FABBA3B2AD2}" presName="FlexibleEmptyPlaceHolder" presStyleCnt="0"/>
      <dgm:spPr/>
    </dgm:pt>
    <dgm:pt modelId="{E11BA9CE-0557-4667-92AA-805E1C0B131F}" type="pres">
      <dgm:prSet presAssocID="{0F0BF73D-8A55-4FA7-AEE7-9FABBA3B2AD2}" presName="ConnectLine" presStyleLbl="alignNode1" presStyleIdx="3" presStyleCnt="4"/>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77A3DB40-6F47-46BD-9494-D4BB9F5159BD}" type="pres">
      <dgm:prSet presAssocID="{0F0BF73D-8A55-4FA7-AEE7-9FABBA3B2AD2}" presName="ConnectorPoint" presStyleLbl="fgAcc1" presStyleIdx="3" presStyleCnt="4"/>
      <dgm:spPr>
        <a:solidFill>
          <a:schemeClr val="lt1">
            <a:alpha val="90000"/>
            <a:hueOff val="0"/>
            <a:satOff val="0"/>
            <a:lumOff val="0"/>
            <a:alphaOff val="0"/>
          </a:schemeClr>
        </a:solidFill>
        <a:ln w="12700" cap="flat" cmpd="sng" algn="ctr">
          <a:noFill/>
          <a:prstDash val="solid"/>
          <a:miter lim="800000"/>
        </a:ln>
        <a:effectLst/>
      </dgm:spPr>
    </dgm:pt>
    <dgm:pt modelId="{1B4B4CFE-54CA-489F-B0D6-276341BC0A26}" type="pres">
      <dgm:prSet presAssocID="{0F0BF73D-8A55-4FA7-AEE7-9FABBA3B2AD2}" presName="EmptyPlaceHolder" presStyleCnt="0"/>
      <dgm:spPr/>
    </dgm:pt>
  </dgm:ptLst>
  <dgm:cxnLst>
    <dgm:cxn modelId="{74AC2203-124A-458C-9C36-D49B12C85974}" srcId="{C812AECE-0470-45E8-80AD-27EB9478C8F2}" destId="{546A992B-DEA5-4473-BB61-9C729FC9FFEC}" srcOrd="0" destOrd="0" parTransId="{2A711D51-FB5A-4EB5-BF96-00A29246994A}" sibTransId="{7F11345B-17E7-43D2-9C4D-79C55F0CC89B}"/>
    <dgm:cxn modelId="{B1581420-9A07-4357-BE5D-76FF3FF71F2E}" srcId="{41B5A812-A539-4068-9617-E24A4784BEEC}" destId="{2481F747-23A0-42F2-B287-6F9EB1BE0E11}" srcOrd="0" destOrd="0" parTransId="{6DB01048-C83E-461B-AA7C-42FA16952980}" sibTransId="{A0A21BFE-B173-4E75-9228-ABF8DF214549}"/>
    <dgm:cxn modelId="{15A6892E-C63E-4B9F-A7F4-9E417EF7DAEF}" srcId="{0F0BF73D-8A55-4FA7-AEE7-9FABBA3B2AD2}" destId="{D5C48A99-90F8-4DAB-8A09-3E59C64C04E1}" srcOrd="0" destOrd="0" parTransId="{6C244BE5-2E50-4446-9475-676FA545B0EF}" sibTransId="{5D6E7868-7A18-44E4-B221-5CE9C45C79EE}"/>
    <dgm:cxn modelId="{3257D53F-A28B-4F16-B606-CF3BF427BC71}" type="presOf" srcId="{24FCFA1E-4205-4465-B15C-FBDD19CAC8D3}" destId="{0CA5970B-70F3-431D-AE7E-B6AADADCC3B3}" srcOrd="0" destOrd="0" presId="urn:microsoft.com/office/officeart/2017/3/layout/HorizontalPathTimeline"/>
    <dgm:cxn modelId="{ECC27F4D-8790-4BA5-9920-411CA5755219}" type="presOf" srcId="{41B5A812-A539-4068-9617-E24A4784BEEC}" destId="{F491D02C-AC0A-4C5B-8B4C-5A48CA74957E}" srcOrd="0" destOrd="0" presId="urn:microsoft.com/office/officeart/2017/3/layout/HorizontalPathTimeline"/>
    <dgm:cxn modelId="{29458282-AD5A-4873-ACCF-F5B56C2574C9}" srcId="{24FCFA1E-4205-4465-B15C-FBDD19CAC8D3}" destId="{122C2583-BC79-48FC-93FC-01C45ABE1544}" srcOrd="0" destOrd="0" parTransId="{B81C4727-495D-4E9D-8781-253BF9BF7DDA}" sibTransId="{DA9CCF54-B22C-45AA-AE30-7C9CD1C25985}"/>
    <dgm:cxn modelId="{24FBBB88-6F74-420C-9439-4B13F80B6D4D}" type="presOf" srcId="{D5C48A99-90F8-4DAB-8A09-3E59C64C04E1}" destId="{C65A043A-5859-43A2-8060-9C0DECCA853E}" srcOrd="0" destOrd="0" presId="urn:microsoft.com/office/officeart/2017/3/layout/HorizontalPathTimeline"/>
    <dgm:cxn modelId="{DE71758D-7C58-476A-B46E-69713A319949}" type="presOf" srcId="{0F0BF73D-8A55-4FA7-AEE7-9FABBA3B2AD2}" destId="{AC747B49-4EBE-49B7-A62F-91076EC32062}" srcOrd="0" destOrd="0" presId="urn:microsoft.com/office/officeart/2017/3/layout/HorizontalPathTimeline"/>
    <dgm:cxn modelId="{9448AD96-1657-405E-9AA1-0D3452D4775B}" type="presOf" srcId="{C812AECE-0470-45E8-80AD-27EB9478C8F2}" destId="{B55D4B50-A73B-4F98-B378-69C5C16640EE}" srcOrd="0" destOrd="0" presId="urn:microsoft.com/office/officeart/2017/3/layout/HorizontalPathTimeline"/>
    <dgm:cxn modelId="{2668279C-52D8-4AC3-BD19-21BE32DE5F66}" srcId="{323EEACB-50C8-41A5-A9F1-7AF934FF5435}" destId="{0F0BF73D-8A55-4FA7-AEE7-9FABBA3B2AD2}" srcOrd="3" destOrd="0" parTransId="{0B5A8070-774B-4364-9671-A425A61B8CB8}" sibTransId="{09C3FA9A-DE1E-4489-B480-8C52D24F75DD}"/>
    <dgm:cxn modelId="{DE783A9D-57A0-4420-995D-B1647EAFF41E}" srcId="{323EEACB-50C8-41A5-A9F1-7AF934FF5435}" destId="{41B5A812-A539-4068-9617-E24A4784BEEC}" srcOrd="1" destOrd="0" parTransId="{8139BF35-C8B9-4724-BED6-9710FB649015}" sibTransId="{5F91C887-46BC-40BC-B8C7-8A5F9C08E801}"/>
    <dgm:cxn modelId="{CD3B17B2-1A40-44ED-A2D9-2C020815C3AF}" type="presOf" srcId="{546A992B-DEA5-4473-BB61-9C729FC9FFEC}" destId="{80275939-4BE0-451D-9D00-04EEAD196942}" srcOrd="0" destOrd="0" presId="urn:microsoft.com/office/officeart/2017/3/layout/HorizontalPathTimeline"/>
    <dgm:cxn modelId="{FBACE8B6-355C-4EDC-99A8-8E9DD312DC57}" type="presOf" srcId="{122C2583-BC79-48FC-93FC-01C45ABE1544}" destId="{BD46BF2F-565D-43C6-A894-0B62AD91395D}" srcOrd="0" destOrd="0" presId="urn:microsoft.com/office/officeart/2017/3/layout/HorizontalPathTimeline"/>
    <dgm:cxn modelId="{506887BE-C2FA-4772-9570-9794DFACFD1A}" type="presOf" srcId="{2481F747-23A0-42F2-B287-6F9EB1BE0E11}" destId="{67B0350E-92DB-4510-A8ED-B09AB2C9A00E}" srcOrd="0" destOrd="0" presId="urn:microsoft.com/office/officeart/2017/3/layout/HorizontalPathTimeline"/>
    <dgm:cxn modelId="{409BB9DB-2A55-4835-B339-04DCA5302004}" srcId="{323EEACB-50C8-41A5-A9F1-7AF934FF5435}" destId="{C812AECE-0470-45E8-80AD-27EB9478C8F2}" srcOrd="2" destOrd="0" parTransId="{23135AED-7E67-43E6-ABF0-2EF966B4A3A7}" sibTransId="{18BCED26-636F-49AD-8738-124B3EA23472}"/>
    <dgm:cxn modelId="{C7B0E4DB-C65E-4C1A-83FA-7450FF319167}" srcId="{323EEACB-50C8-41A5-A9F1-7AF934FF5435}" destId="{24FCFA1E-4205-4465-B15C-FBDD19CAC8D3}" srcOrd="0" destOrd="0" parTransId="{85EFC814-1D94-4E1B-9049-DBDAC3E9EB8F}" sibTransId="{BAEE25C4-3F2F-4008-B033-A1A834B4C112}"/>
    <dgm:cxn modelId="{54C78FE7-1C14-4F1C-B2BF-29F4DEB01520}" type="presOf" srcId="{323EEACB-50C8-41A5-A9F1-7AF934FF5435}" destId="{91461B86-2CD5-4AA3-8D46-D8446BC9AD7E}" srcOrd="0" destOrd="0" presId="urn:microsoft.com/office/officeart/2017/3/layout/HorizontalPathTimeline"/>
    <dgm:cxn modelId="{7E494D46-014A-44ED-AC67-3B7B595C728A}" type="presParOf" srcId="{91461B86-2CD5-4AA3-8D46-D8446BC9AD7E}" destId="{DDD73FC4-47BC-4EEC-B949-B78F11CDC3F9}" srcOrd="0" destOrd="0" presId="urn:microsoft.com/office/officeart/2017/3/layout/HorizontalPathTimeline"/>
    <dgm:cxn modelId="{F6DB6EC2-47A4-4629-B8AA-9EB98EA63D46}" type="presParOf" srcId="{91461B86-2CD5-4AA3-8D46-D8446BC9AD7E}" destId="{B1123EEF-EB74-4F0E-8EC7-CBC6C21F58CC}" srcOrd="1" destOrd="0" presId="urn:microsoft.com/office/officeart/2017/3/layout/HorizontalPathTimeline"/>
    <dgm:cxn modelId="{4BBE68D0-CF93-4D35-998D-8E1BF8124DDB}" type="presParOf" srcId="{B1123EEF-EB74-4F0E-8EC7-CBC6C21F58CC}" destId="{65E18E6C-132F-4509-80F2-B43906A11D70}" srcOrd="0" destOrd="0" presId="urn:microsoft.com/office/officeart/2017/3/layout/HorizontalPathTimeline"/>
    <dgm:cxn modelId="{1085ADD8-D8ED-487C-961D-EE797FB1E6C0}" type="presParOf" srcId="{65E18E6C-132F-4509-80F2-B43906A11D70}" destId="{0CA5970B-70F3-431D-AE7E-B6AADADCC3B3}" srcOrd="0" destOrd="0" presId="urn:microsoft.com/office/officeart/2017/3/layout/HorizontalPathTimeline"/>
    <dgm:cxn modelId="{58BD0E32-D6DA-4358-87F9-7B97ED1EA0B9}" type="presParOf" srcId="{65E18E6C-132F-4509-80F2-B43906A11D70}" destId="{CC35E8BE-4094-40E9-B4A5-6F08A7EEC724}" srcOrd="1" destOrd="0" presId="urn:microsoft.com/office/officeart/2017/3/layout/HorizontalPathTimeline"/>
    <dgm:cxn modelId="{BD9DB9AC-40D1-4433-94DB-BF0C85AA1FDC}" type="presParOf" srcId="{CC35E8BE-4094-40E9-B4A5-6F08A7EEC724}" destId="{BD46BF2F-565D-43C6-A894-0B62AD91395D}" srcOrd="0" destOrd="0" presId="urn:microsoft.com/office/officeart/2017/3/layout/HorizontalPathTimeline"/>
    <dgm:cxn modelId="{3281FDDC-A573-4F15-A1BE-BD1FA3A8E4C6}" type="presParOf" srcId="{CC35E8BE-4094-40E9-B4A5-6F08A7EEC724}" destId="{D89C0ABE-7F65-4CD8-B777-C8636B1870A7}" srcOrd="1" destOrd="0" presId="urn:microsoft.com/office/officeart/2017/3/layout/HorizontalPathTimeline"/>
    <dgm:cxn modelId="{803F66DB-078B-4155-B6CF-8DD2FD3A71D3}" type="presParOf" srcId="{65E18E6C-132F-4509-80F2-B43906A11D70}" destId="{92A1F040-10C3-421F-9E76-984D02FB8427}" srcOrd="2" destOrd="0" presId="urn:microsoft.com/office/officeart/2017/3/layout/HorizontalPathTimeline"/>
    <dgm:cxn modelId="{C956ED0F-F0A7-41AD-ACA8-F3D15E97624D}" type="presParOf" srcId="{65E18E6C-132F-4509-80F2-B43906A11D70}" destId="{1360D2DC-8BAA-4DB5-ADE7-27544ADEDF4B}" srcOrd="3" destOrd="0" presId="urn:microsoft.com/office/officeart/2017/3/layout/HorizontalPathTimeline"/>
    <dgm:cxn modelId="{82E06762-558A-4B8B-80CB-52B81AEDA7B9}" type="presParOf" srcId="{65E18E6C-132F-4509-80F2-B43906A11D70}" destId="{9B6F5B45-0749-4C9A-A3E2-ADD7FAA75537}" srcOrd="4" destOrd="0" presId="urn:microsoft.com/office/officeart/2017/3/layout/HorizontalPathTimeline"/>
    <dgm:cxn modelId="{3F5DECB3-B606-4DF2-8DF5-CFB6F89A98D3}" type="presParOf" srcId="{B1123EEF-EB74-4F0E-8EC7-CBC6C21F58CC}" destId="{245F4D93-98CB-4AA7-8538-2FF67DE61F3D}" srcOrd="1" destOrd="0" presId="urn:microsoft.com/office/officeart/2017/3/layout/HorizontalPathTimeline"/>
    <dgm:cxn modelId="{FA85E92C-6868-4D60-A8D4-674AD5A4F770}" type="presParOf" srcId="{B1123EEF-EB74-4F0E-8EC7-CBC6C21F58CC}" destId="{B9DFB09B-3C0A-4483-AFB2-8EFEB35D53E9}" srcOrd="2" destOrd="0" presId="urn:microsoft.com/office/officeart/2017/3/layout/HorizontalPathTimeline"/>
    <dgm:cxn modelId="{1E67019F-8049-4C25-A69E-A27A8789B012}" type="presParOf" srcId="{B9DFB09B-3C0A-4483-AFB2-8EFEB35D53E9}" destId="{F491D02C-AC0A-4C5B-8B4C-5A48CA74957E}" srcOrd="0" destOrd="0" presId="urn:microsoft.com/office/officeart/2017/3/layout/HorizontalPathTimeline"/>
    <dgm:cxn modelId="{6ADD7025-89A2-49A9-8A93-BC6199FF61DC}" type="presParOf" srcId="{B9DFB09B-3C0A-4483-AFB2-8EFEB35D53E9}" destId="{57EF7B9D-0650-4B67-A746-BEB76896CB96}" srcOrd="1" destOrd="0" presId="urn:microsoft.com/office/officeart/2017/3/layout/HorizontalPathTimeline"/>
    <dgm:cxn modelId="{B0DF5D1A-A97B-4921-8F04-7CE7FCF91D21}" type="presParOf" srcId="{57EF7B9D-0650-4B67-A746-BEB76896CB96}" destId="{67B0350E-92DB-4510-A8ED-B09AB2C9A00E}" srcOrd="0" destOrd="0" presId="urn:microsoft.com/office/officeart/2017/3/layout/HorizontalPathTimeline"/>
    <dgm:cxn modelId="{55E078E9-55DE-4CC6-AE9E-2D865A212554}" type="presParOf" srcId="{57EF7B9D-0650-4B67-A746-BEB76896CB96}" destId="{0C44EA05-554A-4BD3-81CA-E67AAF35FCA0}" srcOrd="1" destOrd="0" presId="urn:microsoft.com/office/officeart/2017/3/layout/HorizontalPathTimeline"/>
    <dgm:cxn modelId="{CA8CB42C-5B72-43E2-AAF3-AFB8BCBE2825}" type="presParOf" srcId="{B9DFB09B-3C0A-4483-AFB2-8EFEB35D53E9}" destId="{3B7BCD24-F878-4A6B-A8F3-4700741623F7}" srcOrd="2" destOrd="0" presId="urn:microsoft.com/office/officeart/2017/3/layout/HorizontalPathTimeline"/>
    <dgm:cxn modelId="{1F30A71B-FAD1-4817-B41A-51313C70F796}" type="presParOf" srcId="{B9DFB09B-3C0A-4483-AFB2-8EFEB35D53E9}" destId="{E9C30697-6850-4820-9379-20693B5CE279}" srcOrd="3" destOrd="0" presId="urn:microsoft.com/office/officeart/2017/3/layout/HorizontalPathTimeline"/>
    <dgm:cxn modelId="{D7F37F3C-1A00-4098-A7EB-F54B3FCE2EC2}" type="presParOf" srcId="{B9DFB09B-3C0A-4483-AFB2-8EFEB35D53E9}" destId="{90CA3DAE-3139-44CB-BEEE-B2421C1D984E}" srcOrd="4" destOrd="0" presId="urn:microsoft.com/office/officeart/2017/3/layout/HorizontalPathTimeline"/>
    <dgm:cxn modelId="{D34461AB-8340-4EF1-8817-FB332EB849B3}" type="presParOf" srcId="{B1123EEF-EB74-4F0E-8EC7-CBC6C21F58CC}" destId="{5CEBB900-C029-4548-A34E-22095A3D5198}" srcOrd="3" destOrd="0" presId="urn:microsoft.com/office/officeart/2017/3/layout/HorizontalPathTimeline"/>
    <dgm:cxn modelId="{436A0EE8-6787-4F31-AFD8-6D59FB8518E2}" type="presParOf" srcId="{B1123EEF-EB74-4F0E-8EC7-CBC6C21F58CC}" destId="{45171335-2555-498F-A261-66AA14477714}" srcOrd="4" destOrd="0" presId="urn:microsoft.com/office/officeart/2017/3/layout/HorizontalPathTimeline"/>
    <dgm:cxn modelId="{302D9D05-C1E0-4BAB-A3DA-C13A2CEA9D2E}" type="presParOf" srcId="{45171335-2555-498F-A261-66AA14477714}" destId="{B55D4B50-A73B-4F98-B378-69C5C16640EE}" srcOrd="0" destOrd="0" presId="urn:microsoft.com/office/officeart/2017/3/layout/HorizontalPathTimeline"/>
    <dgm:cxn modelId="{B2C80311-FD3E-4538-90FF-48A4B4A9876D}" type="presParOf" srcId="{45171335-2555-498F-A261-66AA14477714}" destId="{21EFCD39-DED6-4171-8979-96FFE18B75C6}" srcOrd="1" destOrd="0" presId="urn:microsoft.com/office/officeart/2017/3/layout/HorizontalPathTimeline"/>
    <dgm:cxn modelId="{EF9EEFE2-DCF1-4F58-8C2B-6147624A506B}" type="presParOf" srcId="{21EFCD39-DED6-4171-8979-96FFE18B75C6}" destId="{80275939-4BE0-451D-9D00-04EEAD196942}" srcOrd="0" destOrd="0" presId="urn:microsoft.com/office/officeart/2017/3/layout/HorizontalPathTimeline"/>
    <dgm:cxn modelId="{D88B113A-41AF-4034-8C89-CCD54A378C5D}" type="presParOf" srcId="{21EFCD39-DED6-4171-8979-96FFE18B75C6}" destId="{6F00A9EA-3070-48CC-A441-73E51B7D9161}" srcOrd="1" destOrd="0" presId="urn:microsoft.com/office/officeart/2017/3/layout/HorizontalPathTimeline"/>
    <dgm:cxn modelId="{97C21BAD-1461-4328-B96A-31F0CA1A0FBE}" type="presParOf" srcId="{45171335-2555-498F-A261-66AA14477714}" destId="{C54A7679-BD64-4197-9E01-3AC84118E813}" srcOrd="2" destOrd="0" presId="urn:microsoft.com/office/officeart/2017/3/layout/HorizontalPathTimeline"/>
    <dgm:cxn modelId="{6587E302-831C-4827-B343-8B878F93CA3F}" type="presParOf" srcId="{45171335-2555-498F-A261-66AA14477714}" destId="{AA97056B-0FDA-4414-AA91-1E555D9A7CBA}" srcOrd="3" destOrd="0" presId="urn:microsoft.com/office/officeart/2017/3/layout/HorizontalPathTimeline"/>
    <dgm:cxn modelId="{8E94614A-2896-4B01-8BB3-D0B5A7A9790A}" type="presParOf" srcId="{45171335-2555-498F-A261-66AA14477714}" destId="{D153D59F-1BFE-41E1-9740-DC9C00C22E11}" srcOrd="4" destOrd="0" presId="urn:microsoft.com/office/officeart/2017/3/layout/HorizontalPathTimeline"/>
    <dgm:cxn modelId="{2A6139EE-6DA4-4AB9-A09A-C40AA4434322}" type="presParOf" srcId="{B1123EEF-EB74-4F0E-8EC7-CBC6C21F58CC}" destId="{22DB0964-F3E3-441A-BC10-2662F5ACBCB6}" srcOrd="5" destOrd="0" presId="urn:microsoft.com/office/officeart/2017/3/layout/HorizontalPathTimeline"/>
    <dgm:cxn modelId="{A2A9A829-FC86-4B56-ACBD-ED5D9833EEA2}" type="presParOf" srcId="{B1123EEF-EB74-4F0E-8EC7-CBC6C21F58CC}" destId="{536046FE-0B37-472D-ACB0-8CF08056E5CC}" srcOrd="6" destOrd="0" presId="urn:microsoft.com/office/officeart/2017/3/layout/HorizontalPathTimeline"/>
    <dgm:cxn modelId="{6E717A5D-2728-4989-9893-261B4C18705A}" type="presParOf" srcId="{536046FE-0B37-472D-ACB0-8CF08056E5CC}" destId="{AC747B49-4EBE-49B7-A62F-91076EC32062}" srcOrd="0" destOrd="0" presId="urn:microsoft.com/office/officeart/2017/3/layout/HorizontalPathTimeline"/>
    <dgm:cxn modelId="{92032B05-6D2E-40DE-8F3C-EF573BA6587E}" type="presParOf" srcId="{536046FE-0B37-472D-ACB0-8CF08056E5CC}" destId="{F1AEDAB2-5ED8-483C-A460-6BFCDD4A5DB0}" srcOrd="1" destOrd="0" presId="urn:microsoft.com/office/officeart/2017/3/layout/HorizontalPathTimeline"/>
    <dgm:cxn modelId="{733EE49A-F32B-490D-80EA-0D54045891B8}" type="presParOf" srcId="{F1AEDAB2-5ED8-483C-A460-6BFCDD4A5DB0}" destId="{C65A043A-5859-43A2-8060-9C0DECCA853E}" srcOrd="0" destOrd="0" presId="urn:microsoft.com/office/officeart/2017/3/layout/HorizontalPathTimeline"/>
    <dgm:cxn modelId="{7559EEA9-4AD3-4ADC-9CEF-E8C6CFA86E01}" type="presParOf" srcId="{F1AEDAB2-5ED8-483C-A460-6BFCDD4A5DB0}" destId="{4FCDF6AC-6302-455E-BA11-8F5A1DAF1230}" srcOrd="1" destOrd="0" presId="urn:microsoft.com/office/officeart/2017/3/layout/HorizontalPathTimeline"/>
    <dgm:cxn modelId="{B1DED661-3C55-4049-83A0-FC2F7393906A}" type="presParOf" srcId="{536046FE-0B37-472D-ACB0-8CF08056E5CC}" destId="{E11BA9CE-0557-4667-92AA-805E1C0B131F}" srcOrd="2" destOrd="0" presId="urn:microsoft.com/office/officeart/2017/3/layout/HorizontalPathTimeline"/>
    <dgm:cxn modelId="{307DF566-F24D-4D3A-8687-80B150110DC7}" type="presParOf" srcId="{536046FE-0B37-472D-ACB0-8CF08056E5CC}" destId="{77A3DB40-6F47-46BD-9494-D4BB9F5159BD}" srcOrd="3" destOrd="0" presId="urn:microsoft.com/office/officeart/2017/3/layout/HorizontalPathTimeline"/>
    <dgm:cxn modelId="{9F5231DB-38FD-4BA1-A0EC-5BAC45FB78CD}" type="presParOf" srcId="{536046FE-0B37-472D-ACB0-8CF08056E5CC}" destId="{1B4B4CFE-54CA-489F-B0D6-276341BC0A26}" srcOrd="4" destOrd="0" presId="urn:microsoft.com/office/officeart/2017/3/layout/HorizontalPath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3F03A3-2095-4989-BB60-20D233195F87}"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2A12D22-3396-4757-8F2B-FE456BB81C02}">
      <dgm:prSet/>
      <dgm:spPr/>
      <dgm:t>
        <a:bodyPr/>
        <a:lstStyle/>
        <a:p>
          <a:r>
            <a:rPr lang="en-US"/>
            <a:t>-WIKIPEDJA</a:t>
          </a:r>
        </a:p>
      </dgm:t>
    </dgm:pt>
    <dgm:pt modelId="{C7029C70-5D20-4590-A9B2-B82FD1C35288}" type="parTrans" cxnId="{EDC8AABB-4F0D-4BC6-A6E5-4AD94FB9C9EB}">
      <dgm:prSet/>
      <dgm:spPr/>
      <dgm:t>
        <a:bodyPr/>
        <a:lstStyle/>
        <a:p>
          <a:endParaRPr lang="en-US"/>
        </a:p>
      </dgm:t>
    </dgm:pt>
    <dgm:pt modelId="{8D4D43DC-1401-41B6-A8CB-8FFB9BE90301}" type="sibTrans" cxnId="{EDC8AABB-4F0D-4BC6-A6E5-4AD94FB9C9EB}">
      <dgm:prSet/>
      <dgm:spPr/>
      <dgm:t>
        <a:bodyPr/>
        <a:lstStyle/>
        <a:p>
          <a:endParaRPr lang="en-US"/>
        </a:p>
      </dgm:t>
    </dgm:pt>
    <dgm:pt modelId="{F211C6EA-EBD4-44B9-8B68-D9F29AFA070B}">
      <dgm:prSet/>
      <dgm:spPr/>
      <dgm:t>
        <a:bodyPr/>
        <a:lstStyle/>
        <a:p>
          <a:pPr rtl="0"/>
          <a:r>
            <a:rPr lang="en-US"/>
            <a:t>-</a:t>
          </a:r>
          <a:r>
            <a:rPr lang="en-US">
              <a:latin typeface="Modern Love"/>
            </a:rPr>
            <a:t>WWW.SAFERINTERNET.PL</a:t>
          </a:r>
          <a:endParaRPr lang="en-US"/>
        </a:p>
      </dgm:t>
    </dgm:pt>
    <dgm:pt modelId="{454F0AF6-99FE-4FAF-9497-4E7B942C1EBF}" type="parTrans" cxnId="{4DBD3F61-8FCB-4D3B-B703-E5FA7371B2FB}">
      <dgm:prSet/>
      <dgm:spPr/>
      <dgm:t>
        <a:bodyPr/>
        <a:lstStyle/>
        <a:p>
          <a:endParaRPr lang="en-US"/>
        </a:p>
      </dgm:t>
    </dgm:pt>
    <dgm:pt modelId="{E6E5F99A-AC1B-41AA-8DBC-DD88231B8301}" type="sibTrans" cxnId="{4DBD3F61-8FCB-4D3B-B703-E5FA7371B2FB}">
      <dgm:prSet/>
      <dgm:spPr/>
      <dgm:t>
        <a:bodyPr/>
        <a:lstStyle/>
        <a:p>
          <a:endParaRPr lang="en-US"/>
        </a:p>
      </dgm:t>
    </dgm:pt>
    <dgm:pt modelId="{752DBCB5-2F8A-4FE6-98FA-EB4554CE1DA0}" type="pres">
      <dgm:prSet presAssocID="{8D3F03A3-2095-4989-BB60-20D233195F87}" presName="root" presStyleCnt="0">
        <dgm:presLayoutVars>
          <dgm:dir/>
          <dgm:resizeHandles val="exact"/>
        </dgm:presLayoutVars>
      </dgm:prSet>
      <dgm:spPr/>
    </dgm:pt>
    <dgm:pt modelId="{79D0EA08-A3C7-4BF4-A524-39D52C2FEEC4}" type="pres">
      <dgm:prSet presAssocID="{32A12D22-3396-4757-8F2B-FE456BB81C02}" presName="compNode" presStyleCnt="0"/>
      <dgm:spPr/>
    </dgm:pt>
    <dgm:pt modelId="{097CA234-CD31-447C-B3D7-6FE9291AE5A6}" type="pres">
      <dgm:prSet presAssocID="{32A12D22-3396-4757-8F2B-FE456BB81C0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fetti Ball"/>
        </a:ext>
      </dgm:extLst>
    </dgm:pt>
    <dgm:pt modelId="{260F17D4-6B4E-43C8-9980-0DD50B715DC3}" type="pres">
      <dgm:prSet presAssocID="{32A12D22-3396-4757-8F2B-FE456BB81C02}" presName="spaceRect" presStyleCnt="0"/>
      <dgm:spPr/>
    </dgm:pt>
    <dgm:pt modelId="{F5C134A5-1EF1-41CC-B1C3-08E1F1225B63}" type="pres">
      <dgm:prSet presAssocID="{32A12D22-3396-4757-8F2B-FE456BB81C02}" presName="textRect" presStyleLbl="revTx" presStyleIdx="0" presStyleCnt="2">
        <dgm:presLayoutVars>
          <dgm:chMax val="1"/>
          <dgm:chPref val="1"/>
        </dgm:presLayoutVars>
      </dgm:prSet>
      <dgm:spPr/>
    </dgm:pt>
    <dgm:pt modelId="{8B63C9A2-5BE4-4FBF-BC1E-7F60F96BE77F}" type="pres">
      <dgm:prSet presAssocID="{8D4D43DC-1401-41B6-A8CB-8FFB9BE90301}" presName="sibTrans" presStyleCnt="0"/>
      <dgm:spPr/>
    </dgm:pt>
    <dgm:pt modelId="{58C982C5-D7DE-4A07-864A-7E02960BE95D}" type="pres">
      <dgm:prSet presAssocID="{F211C6EA-EBD4-44B9-8B68-D9F29AFA070B}" presName="compNode" presStyleCnt="0"/>
      <dgm:spPr/>
    </dgm:pt>
    <dgm:pt modelId="{2DA598CE-5A6C-4C76-8BC8-8B5211337BE1}" type="pres">
      <dgm:prSet presAssocID="{F211C6EA-EBD4-44B9-8B68-D9F29AFA070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redit card"/>
        </a:ext>
      </dgm:extLst>
    </dgm:pt>
    <dgm:pt modelId="{9FED4862-D8A9-4B11-8C4B-290F542788DE}" type="pres">
      <dgm:prSet presAssocID="{F211C6EA-EBD4-44B9-8B68-D9F29AFA070B}" presName="spaceRect" presStyleCnt="0"/>
      <dgm:spPr/>
    </dgm:pt>
    <dgm:pt modelId="{7068DDEA-63E4-458C-A5C7-E373AC932D10}" type="pres">
      <dgm:prSet presAssocID="{F211C6EA-EBD4-44B9-8B68-D9F29AFA070B}" presName="textRect" presStyleLbl="revTx" presStyleIdx="1" presStyleCnt="2">
        <dgm:presLayoutVars>
          <dgm:chMax val="1"/>
          <dgm:chPref val="1"/>
        </dgm:presLayoutVars>
      </dgm:prSet>
      <dgm:spPr/>
    </dgm:pt>
  </dgm:ptLst>
  <dgm:cxnLst>
    <dgm:cxn modelId="{7118F70B-C412-4DF4-8E70-F9B92AB04B88}" type="presOf" srcId="{32A12D22-3396-4757-8F2B-FE456BB81C02}" destId="{F5C134A5-1EF1-41CC-B1C3-08E1F1225B63}" srcOrd="0" destOrd="0" presId="urn:microsoft.com/office/officeart/2018/2/layout/IconLabelList"/>
    <dgm:cxn modelId="{4DBD3F61-8FCB-4D3B-B703-E5FA7371B2FB}" srcId="{8D3F03A3-2095-4989-BB60-20D233195F87}" destId="{F211C6EA-EBD4-44B9-8B68-D9F29AFA070B}" srcOrd="1" destOrd="0" parTransId="{454F0AF6-99FE-4FAF-9497-4E7B942C1EBF}" sibTransId="{E6E5F99A-AC1B-41AA-8DBC-DD88231B8301}"/>
    <dgm:cxn modelId="{6B516767-B59F-4B3A-A92F-29A7A71AB4AD}" type="presOf" srcId="{8D3F03A3-2095-4989-BB60-20D233195F87}" destId="{752DBCB5-2F8A-4FE6-98FA-EB4554CE1DA0}" srcOrd="0" destOrd="0" presId="urn:microsoft.com/office/officeart/2018/2/layout/IconLabelList"/>
    <dgm:cxn modelId="{EDC8AABB-4F0D-4BC6-A6E5-4AD94FB9C9EB}" srcId="{8D3F03A3-2095-4989-BB60-20D233195F87}" destId="{32A12D22-3396-4757-8F2B-FE456BB81C02}" srcOrd="0" destOrd="0" parTransId="{C7029C70-5D20-4590-A9B2-B82FD1C35288}" sibTransId="{8D4D43DC-1401-41B6-A8CB-8FFB9BE90301}"/>
    <dgm:cxn modelId="{89DF6EEC-F64F-42BE-AD95-801E1019ED10}" type="presOf" srcId="{F211C6EA-EBD4-44B9-8B68-D9F29AFA070B}" destId="{7068DDEA-63E4-458C-A5C7-E373AC932D10}" srcOrd="0" destOrd="0" presId="urn:microsoft.com/office/officeart/2018/2/layout/IconLabelList"/>
    <dgm:cxn modelId="{93E4C315-41F8-436A-BC54-9F2DFD344856}" type="presParOf" srcId="{752DBCB5-2F8A-4FE6-98FA-EB4554CE1DA0}" destId="{79D0EA08-A3C7-4BF4-A524-39D52C2FEEC4}" srcOrd="0" destOrd="0" presId="urn:microsoft.com/office/officeart/2018/2/layout/IconLabelList"/>
    <dgm:cxn modelId="{A89054C3-39C6-4718-BF82-A3E08FAED14D}" type="presParOf" srcId="{79D0EA08-A3C7-4BF4-A524-39D52C2FEEC4}" destId="{097CA234-CD31-447C-B3D7-6FE9291AE5A6}" srcOrd="0" destOrd="0" presId="urn:microsoft.com/office/officeart/2018/2/layout/IconLabelList"/>
    <dgm:cxn modelId="{BDF1EF85-E385-4297-9B62-5D73543F8D95}" type="presParOf" srcId="{79D0EA08-A3C7-4BF4-A524-39D52C2FEEC4}" destId="{260F17D4-6B4E-43C8-9980-0DD50B715DC3}" srcOrd="1" destOrd="0" presId="urn:microsoft.com/office/officeart/2018/2/layout/IconLabelList"/>
    <dgm:cxn modelId="{F36C1B1F-C70B-4AFA-A9F4-CCB61387AE60}" type="presParOf" srcId="{79D0EA08-A3C7-4BF4-A524-39D52C2FEEC4}" destId="{F5C134A5-1EF1-41CC-B1C3-08E1F1225B63}" srcOrd="2" destOrd="0" presId="urn:microsoft.com/office/officeart/2018/2/layout/IconLabelList"/>
    <dgm:cxn modelId="{2C4A6677-3D70-4667-B499-E00789D2612C}" type="presParOf" srcId="{752DBCB5-2F8A-4FE6-98FA-EB4554CE1DA0}" destId="{8B63C9A2-5BE4-4FBF-BC1E-7F60F96BE77F}" srcOrd="1" destOrd="0" presId="urn:microsoft.com/office/officeart/2018/2/layout/IconLabelList"/>
    <dgm:cxn modelId="{A2A14093-5EBF-4137-90FE-6085FE308CB6}" type="presParOf" srcId="{752DBCB5-2F8A-4FE6-98FA-EB4554CE1DA0}" destId="{58C982C5-D7DE-4A07-864A-7E02960BE95D}" srcOrd="2" destOrd="0" presId="urn:microsoft.com/office/officeart/2018/2/layout/IconLabelList"/>
    <dgm:cxn modelId="{D43CC986-B230-4F91-A2DC-09523D99A6BA}" type="presParOf" srcId="{58C982C5-D7DE-4A07-864A-7E02960BE95D}" destId="{2DA598CE-5A6C-4C76-8BC8-8B5211337BE1}" srcOrd="0" destOrd="0" presId="urn:microsoft.com/office/officeart/2018/2/layout/IconLabelList"/>
    <dgm:cxn modelId="{EC91BFD2-DB24-45C7-B455-E030E3612828}" type="presParOf" srcId="{58C982C5-D7DE-4A07-864A-7E02960BE95D}" destId="{9FED4862-D8A9-4B11-8C4B-290F542788DE}" srcOrd="1" destOrd="0" presId="urn:microsoft.com/office/officeart/2018/2/layout/IconLabelList"/>
    <dgm:cxn modelId="{1F2346D8-CC96-4834-A526-676422BB8A79}" type="presParOf" srcId="{58C982C5-D7DE-4A07-864A-7E02960BE95D}" destId="{7068DDEA-63E4-458C-A5C7-E373AC932D10}"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5970B-70F3-431D-AE7E-B6AADADCC3B3}">
      <dsp:nvSpPr>
        <dsp:cNvPr id="0" name=""/>
        <dsp:cNvSpPr/>
      </dsp:nvSpPr>
      <dsp:spPr>
        <a:xfrm>
          <a:off x="187888" y="2336668"/>
          <a:ext cx="1498532"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2018</a:t>
          </a:r>
        </a:p>
      </dsp:txBody>
      <dsp:txXfrm>
        <a:off x="187888" y="2336668"/>
        <a:ext cx="1498532" cy="491701"/>
      </dsp:txXfrm>
    </dsp:sp>
    <dsp:sp modelId="{DDD73FC4-47BC-4EEC-B949-B78F11CDC3F9}">
      <dsp:nvSpPr>
        <dsp:cNvPr id="0" name=""/>
        <dsp:cNvSpPr/>
      </dsp:nvSpPr>
      <dsp:spPr>
        <a:xfrm>
          <a:off x="0" y="2088642"/>
          <a:ext cx="4684057" cy="1740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46BF2F-565D-43C6-A894-0B62AD91395D}">
      <dsp:nvSpPr>
        <dsp:cNvPr id="0" name=""/>
        <dsp:cNvSpPr/>
      </dsp:nvSpPr>
      <dsp:spPr>
        <a:xfrm>
          <a:off x="112961" y="647057"/>
          <a:ext cx="1648385" cy="70185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-6 LUTY [WTOREK]</a:t>
          </a:r>
        </a:p>
      </dsp:txBody>
      <dsp:txXfrm>
        <a:off x="112961" y="647057"/>
        <a:ext cx="1648385" cy="701857"/>
      </dsp:txXfrm>
    </dsp:sp>
    <dsp:sp modelId="{92A1F040-10C3-421F-9E76-984D02FB8427}">
      <dsp:nvSpPr>
        <dsp:cNvPr id="0" name=""/>
        <dsp:cNvSpPr/>
      </dsp:nvSpPr>
      <dsp:spPr>
        <a:xfrm>
          <a:off x="937154" y="1348914"/>
          <a:ext cx="0" cy="739727"/>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F491D02C-AC0A-4C5B-8B4C-5A48CA74957E}">
      <dsp:nvSpPr>
        <dsp:cNvPr id="0" name=""/>
        <dsp:cNvSpPr/>
      </dsp:nvSpPr>
      <dsp:spPr>
        <a:xfrm>
          <a:off x="1124471" y="1522968"/>
          <a:ext cx="1498532"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2019</a:t>
          </a:r>
        </a:p>
      </dsp:txBody>
      <dsp:txXfrm>
        <a:off x="1124471" y="1522968"/>
        <a:ext cx="1498532" cy="491701"/>
      </dsp:txXfrm>
    </dsp:sp>
    <dsp:sp modelId="{67B0350E-92DB-4510-A8ED-B09AB2C9A00E}">
      <dsp:nvSpPr>
        <dsp:cNvPr id="0" name=""/>
        <dsp:cNvSpPr/>
      </dsp:nvSpPr>
      <dsp:spPr>
        <a:xfrm>
          <a:off x="1049544" y="3002423"/>
          <a:ext cx="1648385" cy="70185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-5 LUTY [WTOREK] </a:t>
          </a:r>
        </a:p>
      </dsp:txBody>
      <dsp:txXfrm>
        <a:off x="1049544" y="3002423"/>
        <a:ext cx="1648385" cy="701857"/>
      </dsp:txXfrm>
    </dsp:sp>
    <dsp:sp modelId="{3B7BCD24-F878-4A6B-A8F3-4700741623F7}">
      <dsp:nvSpPr>
        <dsp:cNvPr id="0" name=""/>
        <dsp:cNvSpPr/>
      </dsp:nvSpPr>
      <dsp:spPr>
        <a:xfrm>
          <a:off x="1873737" y="2262695"/>
          <a:ext cx="0" cy="739727"/>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1360D2DC-8BAA-4DB5-ADE7-27544ADEDF4B}">
      <dsp:nvSpPr>
        <dsp:cNvPr id="0" name=""/>
        <dsp:cNvSpPr/>
      </dsp:nvSpPr>
      <dsp:spPr>
        <a:xfrm>
          <a:off x="882762" y="2121277"/>
          <a:ext cx="108783" cy="10878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9C30697-6850-4820-9379-20693B5CE279}">
      <dsp:nvSpPr>
        <dsp:cNvPr id="0" name=""/>
        <dsp:cNvSpPr/>
      </dsp:nvSpPr>
      <dsp:spPr>
        <a:xfrm>
          <a:off x="1819345" y="2121277"/>
          <a:ext cx="108783" cy="10878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55D4B50-A73B-4F98-B378-69C5C16640EE}">
      <dsp:nvSpPr>
        <dsp:cNvPr id="0" name=""/>
        <dsp:cNvSpPr/>
      </dsp:nvSpPr>
      <dsp:spPr>
        <a:xfrm>
          <a:off x="2061053" y="2336668"/>
          <a:ext cx="1498532"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2020</a:t>
          </a:r>
        </a:p>
      </dsp:txBody>
      <dsp:txXfrm>
        <a:off x="2061053" y="2336668"/>
        <a:ext cx="1498532" cy="491701"/>
      </dsp:txXfrm>
    </dsp:sp>
    <dsp:sp modelId="{80275939-4BE0-451D-9D00-04EEAD196942}">
      <dsp:nvSpPr>
        <dsp:cNvPr id="0" name=""/>
        <dsp:cNvSpPr/>
      </dsp:nvSpPr>
      <dsp:spPr>
        <a:xfrm>
          <a:off x="1986127" y="647057"/>
          <a:ext cx="1648385" cy="70185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-11 LUTY [WTOREK]</a:t>
          </a:r>
        </a:p>
      </dsp:txBody>
      <dsp:txXfrm>
        <a:off x="1986127" y="647057"/>
        <a:ext cx="1648385" cy="701857"/>
      </dsp:txXfrm>
    </dsp:sp>
    <dsp:sp modelId="{C54A7679-BD64-4197-9E01-3AC84118E813}">
      <dsp:nvSpPr>
        <dsp:cNvPr id="0" name=""/>
        <dsp:cNvSpPr/>
      </dsp:nvSpPr>
      <dsp:spPr>
        <a:xfrm>
          <a:off x="2810319" y="1348914"/>
          <a:ext cx="0" cy="739727"/>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AC747B49-4EBE-49B7-A62F-91076EC32062}">
      <dsp:nvSpPr>
        <dsp:cNvPr id="0" name=""/>
        <dsp:cNvSpPr/>
      </dsp:nvSpPr>
      <dsp:spPr>
        <a:xfrm>
          <a:off x="2997636" y="1522968"/>
          <a:ext cx="1498532"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2021</a:t>
          </a:r>
        </a:p>
      </dsp:txBody>
      <dsp:txXfrm>
        <a:off x="2997636" y="1522968"/>
        <a:ext cx="1498532" cy="491701"/>
      </dsp:txXfrm>
    </dsp:sp>
    <dsp:sp modelId="{C65A043A-5859-43A2-8060-9C0DECCA853E}">
      <dsp:nvSpPr>
        <dsp:cNvPr id="0" name=""/>
        <dsp:cNvSpPr/>
      </dsp:nvSpPr>
      <dsp:spPr>
        <a:xfrm>
          <a:off x="2922709" y="3002423"/>
          <a:ext cx="1648385" cy="70185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-9 LUTY [WTOREK]</a:t>
          </a:r>
        </a:p>
      </dsp:txBody>
      <dsp:txXfrm>
        <a:off x="2922709" y="3002423"/>
        <a:ext cx="1648385" cy="701857"/>
      </dsp:txXfrm>
    </dsp:sp>
    <dsp:sp modelId="{E11BA9CE-0557-4667-92AA-805E1C0B131F}">
      <dsp:nvSpPr>
        <dsp:cNvPr id="0" name=""/>
        <dsp:cNvSpPr/>
      </dsp:nvSpPr>
      <dsp:spPr>
        <a:xfrm>
          <a:off x="3746902" y="2262695"/>
          <a:ext cx="0" cy="739727"/>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AA97056B-0FDA-4414-AA91-1E555D9A7CBA}">
      <dsp:nvSpPr>
        <dsp:cNvPr id="0" name=""/>
        <dsp:cNvSpPr/>
      </dsp:nvSpPr>
      <dsp:spPr>
        <a:xfrm>
          <a:off x="2755928" y="2121277"/>
          <a:ext cx="108783" cy="10878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7A3DB40-6F47-46BD-9494-D4BB9F5159BD}">
      <dsp:nvSpPr>
        <dsp:cNvPr id="0" name=""/>
        <dsp:cNvSpPr/>
      </dsp:nvSpPr>
      <dsp:spPr>
        <a:xfrm>
          <a:off x="3692510" y="2121277"/>
          <a:ext cx="108783" cy="10878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7CA234-CD31-447C-B3D7-6FE9291AE5A6}">
      <dsp:nvSpPr>
        <dsp:cNvPr id="0" name=""/>
        <dsp:cNvSpPr/>
      </dsp:nvSpPr>
      <dsp:spPr>
        <a:xfrm>
          <a:off x="1851451" y="255795"/>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C134A5-1EF1-41CC-B1C3-08E1F1225B63}">
      <dsp:nvSpPr>
        <dsp:cNvPr id="0" name=""/>
        <dsp:cNvSpPr/>
      </dsp:nvSpPr>
      <dsp:spPr>
        <a:xfrm>
          <a:off x="663451" y="2670215"/>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pPr>
          <a:r>
            <a:rPr lang="en-US" sz="2800" kern="1200"/>
            <a:t>-WIKIPEDJA</a:t>
          </a:r>
        </a:p>
      </dsp:txBody>
      <dsp:txXfrm>
        <a:off x="663451" y="2670215"/>
        <a:ext cx="4320000" cy="720000"/>
      </dsp:txXfrm>
    </dsp:sp>
    <dsp:sp modelId="{2DA598CE-5A6C-4C76-8BC8-8B5211337BE1}">
      <dsp:nvSpPr>
        <dsp:cNvPr id="0" name=""/>
        <dsp:cNvSpPr/>
      </dsp:nvSpPr>
      <dsp:spPr>
        <a:xfrm>
          <a:off x="6927451" y="255795"/>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068DDEA-63E4-458C-A5C7-E373AC932D10}">
      <dsp:nvSpPr>
        <dsp:cNvPr id="0" name=""/>
        <dsp:cNvSpPr/>
      </dsp:nvSpPr>
      <dsp:spPr>
        <a:xfrm>
          <a:off x="5739451" y="2670215"/>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rtl="0">
            <a:lnSpc>
              <a:spcPct val="90000"/>
            </a:lnSpc>
            <a:spcBef>
              <a:spcPct val="0"/>
            </a:spcBef>
            <a:spcAft>
              <a:spcPct val="35000"/>
            </a:spcAft>
            <a:buNone/>
          </a:pPr>
          <a:r>
            <a:rPr lang="en-US" sz="2800" kern="1200"/>
            <a:t>-</a:t>
          </a:r>
          <a:r>
            <a:rPr lang="en-US" sz="2800" kern="1200">
              <a:latin typeface="Modern Love"/>
            </a:rPr>
            <a:t>WWW.SAFERINTERNET.PL</a:t>
          </a:r>
          <a:endParaRPr lang="en-US" sz="2800" kern="1200"/>
        </a:p>
      </dsp:txBody>
      <dsp:txXfrm>
        <a:off x="5739451" y="2670215"/>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5C89-2E28-4777-95B0-BA7EECAE3BA4}"/>
              </a:ext>
            </a:extLst>
          </p:cNvPr>
          <p:cNvSpPr>
            <a:spLocks noGrp="1"/>
          </p:cNvSpPr>
          <p:nvPr>
            <p:ph type="ctrTitle"/>
          </p:nvPr>
        </p:nvSpPr>
        <p:spPr>
          <a:xfrm>
            <a:off x="1709928" y="987552"/>
            <a:ext cx="8385048" cy="3081528"/>
          </a:xfrm>
        </p:spPr>
        <p:txBody>
          <a:bodyPr anchor="b">
            <a:normAutofit/>
          </a:bodyPr>
          <a:lstStyle>
            <a:lvl1pPr algn="ctr">
              <a:defRPr sz="5400"/>
            </a:lvl1pPr>
          </a:lstStyle>
          <a:p>
            <a:r>
              <a:rPr lang="en-US" dirty="0"/>
              <a:t>Click to edit Master title style</a:t>
            </a:r>
          </a:p>
        </p:txBody>
      </p:sp>
      <p:sp>
        <p:nvSpPr>
          <p:cNvPr id="3" name="Subtitle 2">
            <a:extLst>
              <a:ext uri="{FF2B5EF4-FFF2-40B4-BE49-F238E27FC236}">
                <a16:creationId xmlns:a16="http://schemas.microsoft.com/office/drawing/2014/main" id="{59052321-4D71-4DA8-BD2C-DC22FC1525CB}"/>
              </a:ext>
            </a:extLst>
          </p:cNvPr>
          <p:cNvSpPr>
            <a:spLocks noGrp="1"/>
          </p:cNvSpPr>
          <p:nvPr>
            <p:ph type="subTitle" idx="1"/>
          </p:nvPr>
        </p:nvSpPr>
        <p:spPr>
          <a:xfrm>
            <a:off x="2905506" y="4480561"/>
            <a:ext cx="5993892" cy="1166495"/>
          </a:xfrm>
        </p:spPr>
        <p:txBody>
          <a:bodyPr>
            <a:normAutofit/>
          </a:bodyPr>
          <a:lstStyle>
            <a:lvl1pPr marL="0" indent="0" algn="ctr">
              <a:buNone/>
              <a:defRPr sz="1400"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1D37183-71EA-4A92-8609-41ECB53F447E}"/>
              </a:ext>
            </a:extLst>
          </p:cNvPr>
          <p:cNvSpPr>
            <a:spLocks noGrp="1"/>
          </p:cNvSpPr>
          <p:nvPr>
            <p:ph type="dt" sz="half" idx="10"/>
          </p:nvPr>
        </p:nvSpPr>
        <p:spPr/>
        <p:txBody>
          <a:bodyPr/>
          <a:lstStyle/>
          <a:p>
            <a:fld id="{B5898F52-2787-4BA2-BBBC-9395E9F86D50}" type="datetimeFigureOut">
              <a:rPr lang="en-US" smtClean="0"/>
              <a:t>2/4/2021</a:t>
            </a:fld>
            <a:endParaRPr lang="en-US"/>
          </a:p>
        </p:txBody>
      </p:sp>
      <p:sp>
        <p:nvSpPr>
          <p:cNvPr id="5" name="Footer Placeholder 4">
            <a:extLst>
              <a:ext uri="{FF2B5EF4-FFF2-40B4-BE49-F238E27FC236}">
                <a16:creationId xmlns:a16="http://schemas.microsoft.com/office/drawing/2014/main" id="{CA09F2E6-1ECC-4081-8EBF-C80C6C94A1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C3FA67-CD72-4503-BA25-FEC880107BC4}"/>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753531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3CBE-1EA9-4E8B-A281-C50B792E55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2EB1A0-A59D-4CB9-BABB-C6BF1D2E99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E6265B-940D-433C-AD76-2D6A42449307}"/>
              </a:ext>
            </a:extLst>
          </p:cNvPr>
          <p:cNvSpPr>
            <a:spLocks noGrp="1"/>
          </p:cNvSpPr>
          <p:nvPr>
            <p:ph type="dt" sz="half" idx="10"/>
          </p:nvPr>
        </p:nvSpPr>
        <p:spPr/>
        <p:txBody>
          <a:bodyPr/>
          <a:lstStyle/>
          <a:p>
            <a:fld id="{B5898F52-2787-4BA2-BBBC-9395E9F86D50}" type="datetimeFigureOut">
              <a:rPr lang="en-US" smtClean="0"/>
              <a:t>2/4/2021</a:t>
            </a:fld>
            <a:endParaRPr lang="en-US"/>
          </a:p>
        </p:txBody>
      </p:sp>
      <p:sp>
        <p:nvSpPr>
          <p:cNvPr id="5" name="Footer Placeholder 4">
            <a:extLst>
              <a:ext uri="{FF2B5EF4-FFF2-40B4-BE49-F238E27FC236}">
                <a16:creationId xmlns:a16="http://schemas.microsoft.com/office/drawing/2014/main" id="{EDCAB98E-314F-45C4-9A64-AD3FAE051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49F32-B214-4A0C-8669-7FE4BA445965}"/>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552446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DE4A6D-DAA1-4551-A093-3C36C1C8CF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25FDA9-71CD-4B86-B291-BEBA43D8ED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9F5B1-B635-4479-A426-B1D4066502DB}"/>
              </a:ext>
            </a:extLst>
          </p:cNvPr>
          <p:cNvSpPr>
            <a:spLocks noGrp="1"/>
          </p:cNvSpPr>
          <p:nvPr>
            <p:ph type="dt" sz="half" idx="10"/>
          </p:nvPr>
        </p:nvSpPr>
        <p:spPr/>
        <p:txBody>
          <a:bodyPr/>
          <a:lstStyle/>
          <a:p>
            <a:fld id="{B5898F52-2787-4BA2-BBBC-9395E9F86D50}" type="datetimeFigureOut">
              <a:rPr lang="en-US" smtClean="0"/>
              <a:t>2/4/2021</a:t>
            </a:fld>
            <a:endParaRPr lang="en-US"/>
          </a:p>
        </p:txBody>
      </p:sp>
      <p:sp>
        <p:nvSpPr>
          <p:cNvPr id="5" name="Footer Placeholder 4">
            <a:extLst>
              <a:ext uri="{FF2B5EF4-FFF2-40B4-BE49-F238E27FC236}">
                <a16:creationId xmlns:a16="http://schemas.microsoft.com/office/drawing/2014/main" id="{6B833098-8769-47C3-80B2-C2942F984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9297-65D4-45BE-BE6C-5531FC6A5E1E}"/>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018065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A523-EF01-4656-9D54-347E984F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fld id="{B5898F52-2787-4BA2-BBBC-9395E9F86D50}" type="datetimeFigureOut">
              <a:rPr lang="en-US" smtClean="0"/>
              <a:t>2/4/2021</a:t>
            </a:fld>
            <a:endParaRPr lang="en-US"/>
          </a:p>
        </p:txBody>
      </p:sp>
      <p:sp>
        <p:nvSpPr>
          <p:cNvPr id="5" name="Footer Placeholder 4">
            <a:extLst>
              <a:ext uri="{FF2B5EF4-FFF2-40B4-BE49-F238E27FC236}">
                <a16:creationId xmlns:a16="http://schemas.microsoft.com/office/drawing/2014/main" id="{9E94444B-9FC3-414D-8EA0-15AB806D5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2544315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F79BA-620F-4443-807B-BE44F36F98F1}"/>
              </a:ext>
            </a:extLst>
          </p:cNvPr>
          <p:cNvSpPr>
            <a:spLocks noGrp="1"/>
          </p:cNvSpPr>
          <p:nvPr>
            <p:ph type="title"/>
          </p:nvPr>
        </p:nvSpPr>
        <p:spPr>
          <a:xfrm>
            <a:off x="1069848" y="1709738"/>
            <a:ext cx="9430811"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30C9A625-6442-4047-B545-433C4451210A}"/>
              </a:ext>
            </a:extLst>
          </p:cNvPr>
          <p:cNvSpPr>
            <a:spLocks noGrp="1"/>
          </p:cNvSpPr>
          <p:nvPr>
            <p:ph type="body" idx="1"/>
          </p:nvPr>
        </p:nvSpPr>
        <p:spPr>
          <a:xfrm>
            <a:off x="1069848" y="4589463"/>
            <a:ext cx="943081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F8EAA30-3B1A-4BEA-9835-33D2072451F9}"/>
              </a:ext>
            </a:extLst>
          </p:cNvPr>
          <p:cNvSpPr>
            <a:spLocks noGrp="1"/>
          </p:cNvSpPr>
          <p:nvPr>
            <p:ph type="dt" sz="half" idx="10"/>
          </p:nvPr>
        </p:nvSpPr>
        <p:spPr/>
        <p:txBody>
          <a:bodyPr/>
          <a:lstStyle/>
          <a:p>
            <a:fld id="{B5898F52-2787-4BA2-BBBC-9395E9F86D50}" type="datetimeFigureOut">
              <a:rPr lang="en-US" smtClean="0"/>
              <a:t>2/4/2021</a:t>
            </a:fld>
            <a:endParaRPr lang="en-US"/>
          </a:p>
        </p:txBody>
      </p:sp>
      <p:sp>
        <p:nvSpPr>
          <p:cNvPr id="5" name="Footer Placeholder 4">
            <a:extLst>
              <a:ext uri="{FF2B5EF4-FFF2-40B4-BE49-F238E27FC236}">
                <a16:creationId xmlns:a16="http://schemas.microsoft.com/office/drawing/2014/main" id="{BB256440-3149-446F-8105-485333B18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FEDB1-D604-4E10-B334-5DB303498B12}"/>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397777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563-D552-439E-8DF5-45062D875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136873-2DD5-456E-A3A9-FE408419E30D}"/>
              </a:ext>
            </a:extLst>
          </p:cNvPr>
          <p:cNvSpPr>
            <a:spLocks noGrp="1"/>
          </p:cNvSpPr>
          <p:nvPr>
            <p:ph sz="half" idx="1"/>
          </p:nvPr>
        </p:nvSpPr>
        <p:spPr>
          <a:xfrm>
            <a:off x="1069848" y="1825625"/>
            <a:ext cx="468405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6B04C-FB9E-4A9E-8892-4B5B702898B4}"/>
              </a:ext>
            </a:extLst>
          </p:cNvPr>
          <p:cNvSpPr>
            <a:spLocks noGrp="1"/>
          </p:cNvSpPr>
          <p:nvPr>
            <p:ph sz="half" idx="2"/>
          </p:nvPr>
        </p:nvSpPr>
        <p:spPr>
          <a:xfrm>
            <a:off x="6019802" y="1825625"/>
            <a:ext cx="468405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2E2F0B4-0E86-473E-BC42-78D856A00C2E}"/>
              </a:ext>
            </a:extLst>
          </p:cNvPr>
          <p:cNvSpPr>
            <a:spLocks noGrp="1"/>
          </p:cNvSpPr>
          <p:nvPr>
            <p:ph type="dt" sz="half" idx="10"/>
          </p:nvPr>
        </p:nvSpPr>
        <p:spPr/>
        <p:txBody>
          <a:bodyPr/>
          <a:lstStyle/>
          <a:p>
            <a:fld id="{B5898F52-2787-4BA2-BBBC-9395E9F86D50}" type="datetimeFigureOut">
              <a:rPr lang="en-US" smtClean="0"/>
              <a:t>2/4/2021</a:t>
            </a:fld>
            <a:endParaRPr lang="en-US"/>
          </a:p>
        </p:txBody>
      </p:sp>
      <p:sp>
        <p:nvSpPr>
          <p:cNvPr id="6" name="Footer Placeholder 5">
            <a:extLst>
              <a:ext uri="{FF2B5EF4-FFF2-40B4-BE49-F238E27FC236}">
                <a16:creationId xmlns:a16="http://schemas.microsoft.com/office/drawing/2014/main" id="{782B9537-F43C-4042-B165-A00358F9E2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9F52F-61F2-4FEE-8989-2FB400190C4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965486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2E5C-0B2D-4DB5-95F6-3C2C825DFE54}"/>
              </a:ext>
            </a:extLst>
          </p:cNvPr>
          <p:cNvSpPr>
            <a:spLocks noGrp="1"/>
          </p:cNvSpPr>
          <p:nvPr>
            <p:ph type="title"/>
          </p:nvPr>
        </p:nvSpPr>
        <p:spPr>
          <a:xfrm>
            <a:off x="839788" y="365125"/>
            <a:ext cx="989993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8F1C53-3F27-42E6-BE80-1DF57985741C}"/>
              </a:ext>
            </a:extLst>
          </p:cNvPr>
          <p:cNvSpPr>
            <a:spLocks noGrp="1"/>
          </p:cNvSpPr>
          <p:nvPr>
            <p:ph type="body" idx="1"/>
          </p:nvPr>
        </p:nvSpPr>
        <p:spPr>
          <a:xfrm>
            <a:off x="839789" y="1681163"/>
            <a:ext cx="4872132"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38CC6CB-F028-4322-B54F-571203106F23}"/>
              </a:ext>
            </a:extLst>
          </p:cNvPr>
          <p:cNvSpPr>
            <a:spLocks noGrp="1"/>
          </p:cNvSpPr>
          <p:nvPr>
            <p:ph sz="half" idx="2"/>
          </p:nvPr>
        </p:nvSpPr>
        <p:spPr>
          <a:xfrm>
            <a:off x="839787" y="2510632"/>
            <a:ext cx="4872133"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2AD2CD7-554E-4EAA-BAF6-86ABB7E81D25}"/>
              </a:ext>
            </a:extLst>
          </p:cNvPr>
          <p:cNvSpPr>
            <a:spLocks noGrp="1"/>
          </p:cNvSpPr>
          <p:nvPr>
            <p:ph type="body" sz="quarter" idx="3"/>
          </p:nvPr>
        </p:nvSpPr>
        <p:spPr>
          <a:xfrm>
            <a:off x="5889809" y="1681163"/>
            <a:ext cx="4849909"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982A2D6-379C-4D26-90AC-9F2F46DCE7F3}"/>
              </a:ext>
            </a:extLst>
          </p:cNvPr>
          <p:cNvSpPr>
            <a:spLocks noGrp="1"/>
          </p:cNvSpPr>
          <p:nvPr>
            <p:ph sz="quarter" idx="4"/>
          </p:nvPr>
        </p:nvSpPr>
        <p:spPr>
          <a:xfrm>
            <a:off x="5889810" y="2505075"/>
            <a:ext cx="4872134"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DEA0E4F3-8A65-4788-AE96-1FB2060F48D2}"/>
              </a:ext>
            </a:extLst>
          </p:cNvPr>
          <p:cNvSpPr>
            <a:spLocks noGrp="1"/>
          </p:cNvSpPr>
          <p:nvPr>
            <p:ph type="dt" sz="half" idx="10"/>
          </p:nvPr>
        </p:nvSpPr>
        <p:spPr/>
        <p:txBody>
          <a:bodyPr/>
          <a:lstStyle/>
          <a:p>
            <a:fld id="{B5898F52-2787-4BA2-BBBC-9395E9F86D50}" type="datetimeFigureOut">
              <a:rPr lang="en-US" smtClean="0"/>
              <a:t>2/4/2021</a:t>
            </a:fld>
            <a:endParaRPr lang="en-US"/>
          </a:p>
        </p:txBody>
      </p:sp>
      <p:sp>
        <p:nvSpPr>
          <p:cNvPr id="8" name="Footer Placeholder 7">
            <a:extLst>
              <a:ext uri="{FF2B5EF4-FFF2-40B4-BE49-F238E27FC236}">
                <a16:creationId xmlns:a16="http://schemas.microsoft.com/office/drawing/2014/main" id="{97522DA4-5EE1-440C-ADDE-D7B4F77B4E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BC291E-B8EF-4ED7-A04A-23426C220CF0}"/>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957959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CB818-E8D0-497B-9A7E-4F281D0DBC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E82B9D-CD58-4C05-8A78-CB6E0E9D49DC}"/>
              </a:ext>
            </a:extLst>
          </p:cNvPr>
          <p:cNvSpPr>
            <a:spLocks noGrp="1"/>
          </p:cNvSpPr>
          <p:nvPr>
            <p:ph type="dt" sz="half" idx="10"/>
          </p:nvPr>
        </p:nvSpPr>
        <p:spPr/>
        <p:txBody>
          <a:bodyPr/>
          <a:lstStyle/>
          <a:p>
            <a:fld id="{B5898F52-2787-4BA2-BBBC-9395E9F86D50}" type="datetimeFigureOut">
              <a:rPr lang="en-US" smtClean="0"/>
              <a:t>2/4/2021</a:t>
            </a:fld>
            <a:endParaRPr lang="en-US"/>
          </a:p>
        </p:txBody>
      </p:sp>
      <p:sp>
        <p:nvSpPr>
          <p:cNvPr id="4" name="Footer Placeholder 3">
            <a:extLst>
              <a:ext uri="{FF2B5EF4-FFF2-40B4-BE49-F238E27FC236}">
                <a16:creationId xmlns:a16="http://schemas.microsoft.com/office/drawing/2014/main" id="{BADE60CD-D6F3-40A7-BB8B-FEC8E3156A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02B832-C4FE-4F88-85EA-DDC16A82B9A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373355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75B2FC-801A-44A4-96BF-26A9E8B2A1C6}"/>
              </a:ext>
            </a:extLst>
          </p:cNvPr>
          <p:cNvSpPr>
            <a:spLocks noGrp="1"/>
          </p:cNvSpPr>
          <p:nvPr>
            <p:ph type="dt" sz="half" idx="10"/>
          </p:nvPr>
        </p:nvSpPr>
        <p:spPr/>
        <p:txBody>
          <a:bodyPr/>
          <a:lstStyle/>
          <a:p>
            <a:fld id="{B5898F52-2787-4BA2-BBBC-9395E9F86D50}" type="datetimeFigureOut">
              <a:rPr lang="en-US" smtClean="0"/>
              <a:t>2/4/2021</a:t>
            </a:fld>
            <a:endParaRPr lang="en-US"/>
          </a:p>
        </p:txBody>
      </p:sp>
      <p:sp>
        <p:nvSpPr>
          <p:cNvPr id="3" name="Footer Placeholder 2">
            <a:extLst>
              <a:ext uri="{FF2B5EF4-FFF2-40B4-BE49-F238E27FC236}">
                <a16:creationId xmlns:a16="http://schemas.microsoft.com/office/drawing/2014/main" id="{A8127F04-7E7E-485C-8B30-6B89E5A69F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933C81-AA74-4BCE-AA9E-56E5791D078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964551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D3CB-0541-46AD-B35E-0E0A1375E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F8EFDE-1D7D-46B8-AB55-A3C02EDD1888}"/>
              </a:ext>
            </a:extLst>
          </p:cNvPr>
          <p:cNvSpPr>
            <a:spLocks noGrp="1"/>
          </p:cNvSpPr>
          <p:nvPr>
            <p:ph idx="1"/>
          </p:nvPr>
        </p:nvSpPr>
        <p:spPr>
          <a:xfrm>
            <a:off x="5183188" y="457201"/>
            <a:ext cx="5652153" cy="5403850"/>
          </a:xfrm>
        </p:spPr>
        <p:txBody>
          <a:bodyPr/>
          <a:lstStyle>
            <a:lvl1pPr>
              <a:defRPr sz="3200"/>
            </a:lvl1pPr>
            <a:lvl2pPr>
              <a:defRPr sz="2800" b="1"/>
            </a:lvl2pPr>
            <a:lvl3pPr>
              <a:defRPr sz="2400" b="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411D2F5-DB36-4943-8A14-96AFC4883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6C07D4-6597-444C-9EFD-62021AE7618C}"/>
              </a:ext>
            </a:extLst>
          </p:cNvPr>
          <p:cNvSpPr>
            <a:spLocks noGrp="1"/>
          </p:cNvSpPr>
          <p:nvPr>
            <p:ph type="dt" sz="half" idx="10"/>
          </p:nvPr>
        </p:nvSpPr>
        <p:spPr/>
        <p:txBody>
          <a:bodyPr/>
          <a:lstStyle/>
          <a:p>
            <a:fld id="{B5898F52-2787-4BA2-BBBC-9395E9F86D50}" type="datetimeFigureOut">
              <a:rPr lang="en-US" smtClean="0"/>
              <a:t>2/4/2021</a:t>
            </a:fld>
            <a:endParaRPr lang="en-US"/>
          </a:p>
        </p:txBody>
      </p:sp>
      <p:sp>
        <p:nvSpPr>
          <p:cNvPr id="6" name="Footer Placeholder 5">
            <a:extLst>
              <a:ext uri="{FF2B5EF4-FFF2-40B4-BE49-F238E27FC236}">
                <a16:creationId xmlns:a16="http://schemas.microsoft.com/office/drawing/2014/main" id="{712D0D2C-70E8-4A24-9727-BEAF10B17D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D9E0F6-7216-48A1-8BCA-770C6DE3875B}"/>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428412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BEBD-5F1A-4111-A7F2-1CE82C9A69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0517FB-4008-4F68-B193-482971BA72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606C5F-0885-458F-9B21-47E60171B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886F2E-B752-4D78-8DC4-C96A1A00E670}"/>
              </a:ext>
            </a:extLst>
          </p:cNvPr>
          <p:cNvSpPr>
            <a:spLocks noGrp="1"/>
          </p:cNvSpPr>
          <p:nvPr>
            <p:ph type="dt" sz="half" idx="10"/>
          </p:nvPr>
        </p:nvSpPr>
        <p:spPr/>
        <p:txBody>
          <a:bodyPr/>
          <a:lstStyle/>
          <a:p>
            <a:fld id="{B5898F52-2787-4BA2-BBBC-9395E9F86D50}" type="datetimeFigureOut">
              <a:rPr lang="en-US" smtClean="0"/>
              <a:t>2/4/2021</a:t>
            </a:fld>
            <a:endParaRPr lang="en-US"/>
          </a:p>
        </p:txBody>
      </p:sp>
      <p:sp>
        <p:nvSpPr>
          <p:cNvPr id="6" name="Footer Placeholder 5">
            <a:extLst>
              <a:ext uri="{FF2B5EF4-FFF2-40B4-BE49-F238E27FC236}">
                <a16:creationId xmlns:a16="http://schemas.microsoft.com/office/drawing/2014/main" id="{4FC37751-8BB8-4224-870A-A2953E7607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2CE94-BD7E-44B3-9B5E-67D4BD317E9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485079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1AFD227-869A-489C-A9B5-3F0498DF3C0C}"/>
              </a:ext>
            </a:extLst>
          </p:cNvPr>
          <p:cNvGrpSpPr/>
          <p:nvPr/>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62704B34-199B-4964-9C78-3AB9735915AA}"/>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 name="Freeform 10">
              <a:extLst>
                <a:ext uri="{FF2B5EF4-FFF2-40B4-BE49-F238E27FC236}">
                  <a16:creationId xmlns:a16="http://schemas.microsoft.com/office/drawing/2014/main" id="{8B1E8DB8-017D-454E-849F-EE5742849FD4}"/>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 name="Freeform 15">
              <a:extLst>
                <a:ext uri="{FF2B5EF4-FFF2-40B4-BE49-F238E27FC236}">
                  <a16:creationId xmlns:a16="http://schemas.microsoft.com/office/drawing/2014/main" id="{16D80E5D-5099-41C4-A80A-1B1538C382FC}"/>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8">
              <a:extLst>
                <a:ext uri="{FF2B5EF4-FFF2-40B4-BE49-F238E27FC236}">
                  <a16:creationId xmlns:a16="http://schemas.microsoft.com/office/drawing/2014/main" id="{947751E1-E2F4-467E-B547-3BD4BAB7F56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9">
              <a:extLst>
                <a:ext uri="{FF2B5EF4-FFF2-40B4-BE49-F238E27FC236}">
                  <a16:creationId xmlns:a16="http://schemas.microsoft.com/office/drawing/2014/main" id="{55D8869B-B701-4268-9856-876345C8AE3F}"/>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20">
              <a:extLst>
                <a:ext uri="{FF2B5EF4-FFF2-40B4-BE49-F238E27FC236}">
                  <a16:creationId xmlns:a16="http://schemas.microsoft.com/office/drawing/2014/main" id="{A25CA59C-849F-4CE4-A9B0-293F98DE2C7C}"/>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22">
              <a:extLst>
                <a:ext uri="{FF2B5EF4-FFF2-40B4-BE49-F238E27FC236}">
                  <a16:creationId xmlns:a16="http://schemas.microsoft.com/office/drawing/2014/main" id="{FE000DB1-AAA1-4BFF-8F14-53624C2F9E0B}"/>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3">
              <a:extLst>
                <a:ext uri="{FF2B5EF4-FFF2-40B4-BE49-F238E27FC236}">
                  <a16:creationId xmlns:a16="http://schemas.microsoft.com/office/drawing/2014/main" id="{5EEFBC14-7E5B-47B2-B5E3-E90991F8919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6">
              <a:extLst>
                <a:ext uri="{FF2B5EF4-FFF2-40B4-BE49-F238E27FC236}">
                  <a16:creationId xmlns:a16="http://schemas.microsoft.com/office/drawing/2014/main" id="{00AFF6E4-A34A-4FD3-8C57-BB96114822D1}"/>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7">
              <a:extLst>
                <a:ext uri="{FF2B5EF4-FFF2-40B4-BE49-F238E27FC236}">
                  <a16:creationId xmlns:a16="http://schemas.microsoft.com/office/drawing/2014/main" id="{C63A8474-C075-4441-A0B3-52286EA50093}"/>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8">
              <a:extLst>
                <a:ext uri="{FF2B5EF4-FFF2-40B4-BE49-F238E27FC236}">
                  <a16:creationId xmlns:a16="http://schemas.microsoft.com/office/drawing/2014/main" id="{35DA4698-A2ED-4512-8887-F12D3F14372A}"/>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30">
              <a:extLst>
                <a:ext uri="{FF2B5EF4-FFF2-40B4-BE49-F238E27FC236}">
                  <a16:creationId xmlns:a16="http://schemas.microsoft.com/office/drawing/2014/main" id="{3358E118-D590-4E50-B21C-6CDAA1CCAFC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43">
              <a:extLst>
                <a:ext uri="{FF2B5EF4-FFF2-40B4-BE49-F238E27FC236}">
                  <a16:creationId xmlns:a16="http://schemas.microsoft.com/office/drawing/2014/main" id="{F1EE889E-60FF-423F-ADCB-6CBEE853A040}"/>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51">
              <a:extLst>
                <a:ext uri="{FF2B5EF4-FFF2-40B4-BE49-F238E27FC236}">
                  <a16:creationId xmlns:a16="http://schemas.microsoft.com/office/drawing/2014/main" id="{A4AA0634-0A7C-4A35-8EB7-775200F129FD}"/>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52">
              <a:extLst>
                <a:ext uri="{FF2B5EF4-FFF2-40B4-BE49-F238E27FC236}">
                  <a16:creationId xmlns:a16="http://schemas.microsoft.com/office/drawing/2014/main" id="{EBA21558-CAC3-445C-8882-5D4A0C6D2A0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3">
              <a:extLst>
                <a:ext uri="{FF2B5EF4-FFF2-40B4-BE49-F238E27FC236}">
                  <a16:creationId xmlns:a16="http://schemas.microsoft.com/office/drawing/2014/main" id="{2E9415F1-5D31-4C25-9E26-203EEF500877}"/>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4">
              <a:extLst>
                <a:ext uri="{FF2B5EF4-FFF2-40B4-BE49-F238E27FC236}">
                  <a16:creationId xmlns:a16="http://schemas.microsoft.com/office/drawing/2014/main" id="{622FC1F6-879A-45BA-8752-08020C39CE29}"/>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5">
              <a:extLst>
                <a:ext uri="{FF2B5EF4-FFF2-40B4-BE49-F238E27FC236}">
                  <a16:creationId xmlns:a16="http://schemas.microsoft.com/office/drawing/2014/main" id="{BA09826C-58E2-48C5-9666-333326C2CA4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6">
              <a:extLst>
                <a:ext uri="{FF2B5EF4-FFF2-40B4-BE49-F238E27FC236}">
                  <a16:creationId xmlns:a16="http://schemas.microsoft.com/office/drawing/2014/main" id="{A6D3555F-4EA1-4EA7-9D08-2D75CE51927B}"/>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7">
              <a:extLst>
                <a:ext uri="{FF2B5EF4-FFF2-40B4-BE49-F238E27FC236}">
                  <a16:creationId xmlns:a16="http://schemas.microsoft.com/office/drawing/2014/main" id="{60FA20E8-EDAA-4310-B870-97807901AC18}"/>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9">
              <a:extLst>
                <a:ext uri="{FF2B5EF4-FFF2-40B4-BE49-F238E27FC236}">
                  <a16:creationId xmlns:a16="http://schemas.microsoft.com/office/drawing/2014/main" id="{F5552AA2-C2AB-4D59-B6EF-E8E5EE110E52}"/>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60">
              <a:extLst>
                <a:ext uri="{FF2B5EF4-FFF2-40B4-BE49-F238E27FC236}">
                  <a16:creationId xmlns:a16="http://schemas.microsoft.com/office/drawing/2014/main" id="{0BA267D0-8F6B-4803-B948-70E29B4587EB}"/>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61">
              <a:extLst>
                <a:ext uri="{FF2B5EF4-FFF2-40B4-BE49-F238E27FC236}">
                  <a16:creationId xmlns:a16="http://schemas.microsoft.com/office/drawing/2014/main" id="{86E372A3-B9F4-4FEE-8B96-D9AD879E214E}"/>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
              <a:extLst>
                <a:ext uri="{FF2B5EF4-FFF2-40B4-BE49-F238E27FC236}">
                  <a16:creationId xmlns:a16="http://schemas.microsoft.com/office/drawing/2014/main" id="{FF0C4564-5DA6-4224-A8B7-85CE1323DE8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
              <a:extLst>
                <a:ext uri="{FF2B5EF4-FFF2-40B4-BE49-F238E27FC236}">
                  <a16:creationId xmlns:a16="http://schemas.microsoft.com/office/drawing/2014/main" id="{19F31D0D-C43D-4BB0-A13C-9524B84117D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7">
              <a:extLst>
                <a:ext uri="{FF2B5EF4-FFF2-40B4-BE49-F238E27FC236}">
                  <a16:creationId xmlns:a16="http://schemas.microsoft.com/office/drawing/2014/main" id="{6B32FB03-B0FE-4731-BE41-C59AFB49FBF5}"/>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8">
              <a:extLst>
                <a:ext uri="{FF2B5EF4-FFF2-40B4-BE49-F238E27FC236}">
                  <a16:creationId xmlns:a16="http://schemas.microsoft.com/office/drawing/2014/main" id="{BDD5B6F0-1E17-4DCD-AE5F-ED8C48892FE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9">
              <a:extLst>
                <a:ext uri="{FF2B5EF4-FFF2-40B4-BE49-F238E27FC236}">
                  <a16:creationId xmlns:a16="http://schemas.microsoft.com/office/drawing/2014/main" id="{0290BE17-E89B-4AF9-B3F6-AF4884D52467}"/>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11">
              <a:extLst>
                <a:ext uri="{FF2B5EF4-FFF2-40B4-BE49-F238E27FC236}">
                  <a16:creationId xmlns:a16="http://schemas.microsoft.com/office/drawing/2014/main" id="{85F63089-F77F-4F02-8417-AAC1847FBCA7}"/>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12">
              <a:extLst>
                <a:ext uri="{FF2B5EF4-FFF2-40B4-BE49-F238E27FC236}">
                  <a16:creationId xmlns:a16="http://schemas.microsoft.com/office/drawing/2014/main" id="{7B01CD5E-570F-4CBF-9904-94F30D928C54}"/>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3">
              <a:extLst>
                <a:ext uri="{FF2B5EF4-FFF2-40B4-BE49-F238E27FC236}">
                  <a16:creationId xmlns:a16="http://schemas.microsoft.com/office/drawing/2014/main" id="{7EE6A672-2915-4B03-99A9-9364D5F1521E}"/>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4">
              <a:extLst>
                <a:ext uri="{FF2B5EF4-FFF2-40B4-BE49-F238E27FC236}">
                  <a16:creationId xmlns:a16="http://schemas.microsoft.com/office/drawing/2014/main" id="{2136B643-14E1-443A-BC1C-06ADAE65C30F}"/>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6">
              <a:extLst>
                <a:ext uri="{FF2B5EF4-FFF2-40B4-BE49-F238E27FC236}">
                  <a16:creationId xmlns:a16="http://schemas.microsoft.com/office/drawing/2014/main" id="{867FA393-4F37-4E1A-870B-F96775FAB7E8}"/>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7">
              <a:extLst>
                <a:ext uri="{FF2B5EF4-FFF2-40B4-BE49-F238E27FC236}">
                  <a16:creationId xmlns:a16="http://schemas.microsoft.com/office/drawing/2014/main" id="{E225A1BE-FAD2-4764-A7E4-A6DA07D0573B}"/>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21">
              <a:extLst>
                <a:ext uri="{FF2B5EF4-FFF2-40B4-BE49-F238E27FC236}">
                  <a16:creationId xmlns:a16="http://schemas.microsoft.com/office/drawing/2014/main" id="{25D65388-C7E0-4C07-822A-03C5009C6D1E}"/>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25">
              <a:extLst>
                <a:ext uri="{FF2B5EF4-FFF2-40B4-BE49-F238E27FC236}">
                  <a16:creationId xmlns:a16="http://schemas.microsoft.com/office/drawing/2014/main" id="{E1D79822-C494-449C-B439-F437DAD4F218}"/>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9">
              <a:extLst>
                <a:ext uri="{FF2B5EF4-FFF2-40B4-BE49-F238E27FC236}">
                  <a16:creationId xmlns:a16="http://schemas.microsoft.com/office/drawing/2014/main" id="{CDB324E5-E8D9-40E3-BAB4-1F87E67E4F46}"/>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31">
              <a:extLst>
                <a:ext uri="{FF2B5EF4-FFF2-40B4-BE49-F238E27FC236}">
                  <a16:creationId xmlns:a16="http://schemas.microsoft.com/office/drawing/2014/main" id="{15404AB3-12EB-462E-85A2-AF4A7E91D729}"/>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32">
              <a:extLst>
                <a:ext uri="{FF2B5EF4-FFF2-40B4-BE49-F238E27FC236}">
                  <a16:creationId xmlns:a16="http://schemas.microsoft.com/office/drawing/2014/main" id="{228021CB-53B3-4BCC-A14C-0B6951FC971F}"/>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3">
              <a:extLst>
                <a:ext uri="{FF2B5EF4-FFF2-40B4-BE49-F238E27FC236}">
                  <a16:creationId xmlns:a16="http://schemas.microsoft.com/office/drawing/2014/main" id="{B353D0BC-00A6-4EA4-9311-9FCB88CC2021}"/>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4">
              <a:extLst>
                <a:ext uri="{FF2B5EF4-FFF2-40B4-BE49-F238E27FC236}">
                  <a16:creationId xmlns:a16="http://schemas.microsoft.com/office/drawing/2014/main" id="{0E001FD3-6EDD-47A3-9916-826E1595DAB3}"/>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5">
              <a:extLst>
                <a:ext uri="{FF2B5EF4-FFF2-40B4-BE49-F238E27FC236}">
                  <a16:creationId xmlns:a16="http://schemas.microsoft.com/office/drawing/2014/main" id="{FE214D5B-D151-4E09-A01E-BEAAF9C679E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6">
              <a:extLst>
                <a:ext uri="{FF2B5EF4-FFF2-40B4-BE49-F238E27FC236}">
                  <a16:creationId xmlns:a16="http://schemas.microsoft.com/office/drawing/2014/main" id="{3024EF13-0A45-49DD-B0F4-FA3A5169EFFE}"/>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7">
              <a:extLst>
                <a:ext uri="{FF2B5EF4-FFF2-40B4-BE49-F238E27FC236}">
                  <a16:creationId xmlns:a16="http://schemas.microsoft.com/office/drawing/2014/main" id="{95E0BDAE-48A7-4752-A150-74DA4BAE5E4B}"/>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8">
              <a:extLst>
                <a:ext uri="{FF2B5EF4-FFF2-40B4-BE49-F238E27FC236}">
                  <a16:creationId xmlns:a16="http://schemas.microsoft.com/office/drawing/2014/main" id="{DE128EDB-3179-4F47-8B37-BEDE3B82FFC7}"/>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9">
              <a:extLst>
                <a:ext uri="{FF2B5EF4-FFF2-40B4-BE49-F238E27FC236}">
                  <a16:creationId xmlns:a16="http://schemas.microsoft.com/office/drawing/2014/main" id="{E09CDD49-7B7B-42C0-A09E-6CFB3CDFF6A1}"/>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40">
              <a:extLst>
                <a:ext uri="{FF2B5EF4-FFF2-40B4-BE49-F238E27FC236}">
                  <a16:creationId xmlns:a16="http://schemas.microsoft.com/office/drawing/2014/main" id="{93C5D839-4CD5-4165-9091-7D9B92CDC1D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41">
              <a:extLst>
                <a:ext uri="{FF2B5EF4-FFF2-40B4-BE49-F238E27FC236}">
                  <a16:creationId xmlns:a16="http://schemas.microsoft.com/office/drawing/2014/main" id="{3C7F638A-BB6D-4B24-A7F9-03BF8087459B}"/>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2">
              <a:extLst>
                <a:ext uri="{FF2B5EF4-FFF2-40B4-BE49-F238E27FC236}">
                  <a16:creationId xmlns:a16="http://schemas.microsoft.com/office/drawing/2014/main" id="{5B59DB64-329B-45EA-8A67-4213A886B5B2}"/>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4">
              <a:extLst>
                <a:ext uri="{FF2B5EF4-FFF2-40B4-BE49-F238E27FC236}">
                  <a16:creationId xmlns:a16="http://schemas.microsoft.com/office/drawing/2014/main" id="{D8DAB003-6484-4D1D-85AE-93FA09BC5EF5}"/>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5">
              <a:extLst>
                <a:ext uri="{FF2B5EF4-FFF2-40B4-BE49-F238E27FC236}">
                  <a16:creationId xmlns:a16="http://schemas.microsoft.com/office/drawing/2014/main" id="{D49280A1-ACA8-4CD6-9012-AF12660F07E4}"/>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6">
              <a:extLst>
                <a:ext uri="{FF2B5EF4-FFF2-40B4-BE49-F238E27FC236}">
                  <a16:creationId xmlns:a16="http://schemas.microsoft.com/office/drawing/2014/main" id="{C03EAE8C-6089-40E5-9361-2E266A1EEBA3}"/>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7">
              <a:extLst>
                <a:ext uri="{FF2B5EF4-FFF2-40B4-BE49-F238E27FC236}">
                  <a16:creationId xmlns:a16="http://schemas.microsoft.com/office/drawing/2014/main" id="{02E3A077-F087-4E14-A13E-4E9D4369B1F6}"/>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8">
              <a:extLst>
                <a:ext uri="{FF2B5EF4-FFF2-40B4-BE49-F238E27FC236}">
                  <a16:creationId xmlns:a16="http://schemas.microsoft.com/office/drawing/2014/main" id="{7CE4FAAA-45E7-4C86-B59A-F284B79EFD23}"/>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9">
              <a:extLst>
                <a:ext uri="{FF2B5EF4-FFF2-40B4-BE49-F238E27FC236}">
                  <a16:creationId xmlns:a16="http://schemas.microsoft.com/office/drawing/2014/main" id="{E2689B62-CCA1-4EE5-B622-FBA516868916}"/>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8">
              <a:extLst>
                <a:ext uri="{FF2B5EF4-FFF2-40B4-BE49-F238E27FC236}">
                  <a16:creationId xmlns:a16="http://schemas.microsoft.com/office/drawing/2014/main" id="{113638EE-3BCF-4315-A329-3C6766A3890B}"/>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106">
              <a:extLst>
                <a:ext uri="{FF2B5EF4-FFF2-40B4-BE49-F238E27FC236}">
                  <a16:creationId xmlns:a16="http://schemas.microsoft.com/office/drawing/2014/main" id="{4FB36B8F-335B-40F2-83BB-C2B2689DC2E9}"/>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p:nvSpPr>
          <p:cNvPr id="2" name="Title Placeholder 1">
            <a:extLst>
              <a:ext uri="{FF2B5EF4-FFF2-40B4-BE49-F238E27FC236}">
                <a16:creationId xmlns:a16="http://schemas.microsoft.com/office/drawing/2014/main" id="{7A05E913-A9D9-4639-B104-1F07A4AF6A56}"/>
              </a:ext>
            </a:extLst>
          </p:cNvPr>
          <p:cNvSpPr>
            <a:spLocks noGrp="1"/>
          </p:cNvSpPr>
          <p:nvPr>
            <p:ph type="title"/>
          </p:nvPr>
        </p:nvSpPr>
        <p:spPr>
          <a:xfrm>
            <a:off x="1069848" y="502920"/>
            <a:ext cx="9634011"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9940CEB-B6D7-46E6-9843-51534214017A}"/>
              </a:ext>
            </a:extLst>
          </p:cNvPr>
          <p:cNvSpPr>
            <a:spLocks noGrp="1"/>
          </p:cNvSpPr>
          <p:nvPr>
            <p:ph type="body" idx="1"/>
          </p:nvPr>
        </p:nvSpPr>
        <p:spPr>
          <a:xfrm>
            <a:off x="1069848" y="1874520"/>
            <a:ext cx="963401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5BAC8B5-8DFB-4920-8580-54824C831A94}"/>
              </a:ext>
            </a:extLst>
          </p:cNvPr>
          <p:cNvSpPr>
            <a:spLocks noGrp="1"/>
          </p:cNvSpPr>
          <p:nvPr>
            <p:ph type="dt" sz="half" idx="2"/>
          </p:nvPr>
        </p:nvSpPr>
        <p:spPr>
          <a:xfrm>
            <a:off x="173736" y="6382512"/>
            <a:ext cx="2845901" cy="365125"/>
          </a:xfrm>
          <a:prstGeom prst="rect">
            <a:avLst/>
          </a:prstGeom>
        </p:spPr>
        <p:txBody>
          <a:bodyPr vert="horz" lIns="91440" tIns="45720" rIns="91440" bIns="45720" rtlCol="0" anchor="ctr"/>
          <a:lstStyle>
            <a:lvl1pPr algn="l">
              <a:defRPr sz="1050">
                <a:solidFill>
                  <a:schemeClr val="tx2"/>
                </a:solidFill>
              </a:defRPr>
            </a:lvl1pPr>
          </a:lstStyle>
          <a:p>
            <a:fld id="{B5898F52-2787-4BA2-BBBC-9395E9F86D50}" type="datetimeFigureOut">
              <a:rPr lang="en-US" smtClean="0"/>
              <a:pPr/>
              <a:t>2/4/2021</a:t>
            </a:fld>
            <a:endParaRPr lang="en-US" dirty="0"/>
          </a:p>
        </p:txBody>
      </p:sp>
      <p:sp>
        <p:nvSpPr>
          <p:cNvPr id="5" name="Footer Placeholder 4">
            <a:extLst>
              <a:ext uri="{FF2B5EF4-FFF2-40B4-BE49-F238E27FC236}">
                <a16:creationId xmlns:a16="http://schemas.microsoft.com/office/drawing/2014/main" id="{3A9E2D5D-B616-4048-9CB8-4D316BBDB1FB}"/>
              </a:ext>
            </a:extLst>
          </p:cNvPr>
          <p:cNvSpPr>
            <a:spLocks noGrp="1"/>
          </p:cNvSpPr>
          <p:nvPr>
            <p:ph type="ftr" sz="quarter" idx="3"/>
          </p:nvPr>
        </p:nvSpPr>
        <p:spPr>
          <a:xfrm rot="5400000">
            <a:off x="-1754871" y="2093199"/>
            <a:ext cx="4157472" cy="416082"/>
          </a:xfrm>
          <a:prstGeom prst="rect">
            <a:avLst/>
          </a:prstGeom>
        </p:spPr>
        <p:txBody>
          <a:bodyPr vert="horz" lIns="91440" tIns="45720" rIns="91440" bIns="45720" rtlCol="0" anchor="ctr"/>
          <a:lstStyle>
            <a:lvl1pPr algn="l">
              <a:defRPr sz="105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63F322F0-8F3D-4AC5-9873-24666D0E0D34}"/>
              </a:ext>
            </a:extLst>
          </p:cNvPr>
          <p:cNvSpPr>
            <a:spLocks noGrp="1"/>
          </p:cNvSpPr>
          <p:nvPr>
            <p:ph type="sldNum" sz="quarter" idx="4"/>
          </p:nvPr>
        </p:nvSpPr>
        <p:spPr>
          <a:xfrm>
            <a:off x="11457919" y="6382512"/>
            <a:ext cx="500997" cy="365125"/>
          </a:xfrm>
          <a:prstGeom prst="rect">
            <a:avLst/>
          </a:prstGeom>
        </p:spPr>
        <p:txBody>
          <a:bodyPr vert="horz" lIns="91440" tIns="45720" rIns="91440" bIns="45720" rtlCol="0" anchor="ctr"/>
          <a:lstStyle>
            <a:lvl1pPr algn="r">
              <a:defRPr sz="1050">
                <a:solidFill>
                  <a:schemeClr val="tx2"/>
                </a:solidFill>
              </a:defRPr>
            </a:lvl1pPr>
          </a:lstStyle>
          <a:p>
            <a:fld id="{4C8B8A27-DF03-4546-BA93-21C967D57E5C}" type="slidenum">
              <a:rPr lang="en-US" smtClean="0"/>
              <a:pPr/>
              <a:t>‹#›</a:t>
            </a:fld>
            <a:endParaRPr lang="en-US"/>
          </a:p>
        </p:txBody>
      </p:sp>
    </p:spTree>
    <p:extLst>
      <p:ext uri="{BB962C8B-B14F-4D97-AF65-F5344CB8AC3E}">
        <p14:creationId xmlns:p14="http://schemas.microsoft.com/office/powerpoint/2010/main" val="2060444529"/>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13" r:id="rId5"/>
    <p:sldLayoutId id="2147483718" r:id="rId6"/>
    <p:sldLayoutId id="2147483714" r:id="rId7"/>
    <p:sldLayoutId id="2147483715" r:id="rId8"/>
    <p:sldLayoutId id="2147483716" r:id="rId9"/>
    <p:sldLayoutId id="2147483717" r:id="rId10"/>
    <p:sldLayoutId id="2147483719" r:id="rId11"/>
  </p:sldLayoutIdLst>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n.wiktionary.org/wiki/nature_reserve"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8" name="Rectangle 97">
            <a:extLst>
              <a:ext uri="{FF2B5EF4-FFF2-40B4-BE49-F238E27FC236}">
                <a16:creationId xmlns:a16="http://schemas.microsoft.com/office/drawing/2014/main" id="{D6F5F07B-A917-442C-82D5-5719737E9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B927859-FD30-45B5-8B2F-5C3C2EDFA495}"/>
              </a:ext>
            </a:extLst>
          </p:cNvPr>
          <p:cNvPicPr>
            <a:picLocks noChangeAspect="1"/>
          </p:cNvPicPr>
          <p:nvPr/>
        </p:nvPicPr>
        <p:blipFill rotWithShape="1">
          <a:blip r:embed="rId2"/>
          <a:srcRect t="20482"/>
          <a:stretch/>
        </p:blipFill>
        <p:spPr>
          <a:xfrm>
            <a:off x="21" y="10"/>
            <a:ext cx="12191962" cy="6857990"/>
          </a:xfrm>
          <a:prstGeom prst="rect">
            <a:avLst/>
          </a:prstGeom>
        </p:spPr>
      </p:pic>
      <p:sp>
        <p:nvSpPr>
          <p:cNvPr id="100" name="Rectangle 99">
            <a:extLst>
              <a:ext uri="{FF2B5EF4-FFF2-40B4-BE49-F238E27FC236}">
                <a16:creationId xmlns:a16="http://schemas.microsoft.com/office/drawing/2014/main" id="{C6C3E48C-655A-4982-8E73-7FB0D9E65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 y="3544047"/>
            <a:ext cx="12191982" cy="3321895"/>
          </a:xfrm>
          <a:prstGeom prst="rect">
            <a:avLst/>
          </a:prstGeom>
          <a:gradFill>
            <a:gsLst>
              <a:gs pos="100000">
                <a:srgbClr val="000000">
                  <a:alpha val="0"/>
                </a:srgbClr>
              </a:gs>
              <a:gs pos="0">
                <a:schemeClr val="tx1"/>
              </a:gs>
              <a:gs pos="0">
                <a:srgbClr val="000000">
                  <a:alpha val="4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783308" y="2838734"/>
            <a:ext cx="8625385" cy="2729554"/>
          </a:xfrm>
        </p:spPr>
        <p:txBody>
          <a:bodyPr>
            <a:normAutofit/>
          </a:bodyPr>
          <a:lstStyle/>
          <a:p>
            <a:r>
              <a:rPr lang="en-US" sz="4000">
                <a:solidFill>
                  <a:srgbClr val="FFFFFF"/>
                </a:solidFill>
                <a:cs typeface="Calibri Light"/>
              </a:rPr>
              <a:t>Dzień bezpiecznego internetu</a:t>
            </a:r>
            <a:endParaRPr lang="en-US" sz="4000">
              <a:solidFill>
                <a:srgbClr val="FFFFFF"/>
              </a:solidFill>
            </a:endParaRPr>
          </a:p>
        </p:txBody>
      </p:sp>
      <p:sp>
        <p:nvSpPr>
          <p:cNvPr id="3" name="Subtitle 2"/>
          <p:cNvSpPr>
            <a:spLocks noGrp="1"/>
          </p:cNvSpPr>
          <p:nvPr>
            <p:ph type="subTitle" idx="1"/>
          </p:nvPr>
        </p:nvSpPr>
        <p:spPr>
          <a:xfrm>
            <a:off x="3141260" y="5786651"/>
            <a:ext cx="5909481" cy="811373"/>
          </a:xfrm>
        </p:spPr>
        <p:txBody>
          <a:bodyPr vert="horz" lIns="91440" tIns="45720" rIns="91440" bIns="45720" rtlCol="0" anchor="t">
            <a:normAutofit/>
          </a:bodyPr>
          <a:lstStyle/>
          <a:p>
            <a:endParaRPr lang="en-US" dirty="0">
              <a:solidFill>
                <a:srgbClr val="FFFFFF"/>
              </a:solidFill>
            </a:endParaRPr>
          </a:p>
        </p:txBody>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31EE6-B0C0-4F06-859C-38CA00BD2BBA}"/>
              </a:ext>
            </a:extLst>
          </p:cNvPr>
          <p:cNvSpPr>
            <a:spLocks noGrp="1"/>
          </p:cNvSpPr>
          <p:nvPr>
            <p:ph type="title"/>
          </p:nvPr>
        </p:nvSpPr>
        <p:spPr/>
        <p:txBody>
          <a:bodyPr/>
          <a:lstStyle/>
          <a:p>
            <a:r>
              <a:rPr lang="en-US" dirty="0"/>
              <a:t>DZIEN BEZPIECZNEGO INTERNETU:</a:t>
            </a:r>
          </a:p>
        </p:txBody>
      </p:sp>
      <p:graphicFrame>
        <p:nvGraphicFramePr>
          <p:cNvPr id="6" name="Content Placeholder 2">
            <a:extLst>
              <a:ext uri="{FF2B5EF4-FFF2-40B4-BE49-F238E27FC236}">
                <a16:creationId xmlns:a16="http://schemas.microsoft.com/office/drawing/2014/main" id="{A14A9CF8-FC9D-4ACE-83A1-F6BFFD29D155}"/>
              </a:ext>
            </a:extLst>
          </p:cNvPr>
          <p:cNvGraphicFramePr>
            <a:graphicFrameLocks noGrp="1"/>
          </p:cNvGraphicFramePr>
          <p:nvPr>
            <p:ph sz="half" idx="1"/>
          </p:nvPr>
        </p:nvGraphicFramePr>
        <p:xfrm>
          <a:off x="1069848" y="1825625"/>
          <a:ext cx="468405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a:extLst>
              <a:ext uri="{FF2B5EF4-FFF2-40B4-BE49-F238E27FC236}">
                <a16:creationId xmlns:a16="http://schemas.microsoft.com/office/drawing/2014/main" id="{479C950F-62A4-44F8-A2D9-EEB519B56F69}"/>
              </a:ext>
            </a:extLst>
          </p:cNvPr>
          <p:cNvSpPr>
            <a:spLocks noGrp="1"/>
          </p:cNvSpPr>
          <p:nvPr>
            <p:ph sz="half" idx="2"/>
          </p:nvPr>
        </p:nvSpPr>
        <p:spPr/>
        <p:txBody>
          <a:bodyPr vert="horz" lIns="91440" tIns="45720" rIns="91440" bIns="45720" rtlCol="0" anchor="t">
            <a:normAutofit/>
          </a:bodyPr>
          <a:lstStyle/>
          <a:p>
            <a:r>
              <a:rPr lang="en-US" dirty="0"/>
              <a:t>NA CAŁYM ŚWIECIE ORGANIZOWANY JEST DZIEŃ BEZPIECZNEGO INTERNETU,</a:t>
            </a:r>
          </a:p>
          <a:p>
            <a:pPr>
              <a:buClr>
                <a:srgbClr val="A2B5A5"/>
              </a:buClr>
            </a:pPr>
            <a:r>
              <a:rPr lang="en-US" dirty="0"/>
              <a:t>CO ROKU JEST INNA DATA, ALE ZAWSZE WE WTOREK.</a:t>
            </a:r>
          </a:p>
        </p:txBody>
      </p:sp>
    </p:spTree>
    <p:extLst>
      <p:ext uri="{BB962C8B-B14F-4D97-AF65-F5344CB8AC3E}">
        <p14:creationId xmlns:p14="http://schemas.microsoft.com/office/powerpoint/2010/main" val="2759259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68CBA64-7743-4C5C-83B8-655DE1450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F05124-EF5D-4A1A-9748-5B9726F8EA65}"/>
              </a:ext>
            </a:extLst>
          </p:cNvPr>
          <p:cNvSpPr>
            <a:spLocks noGrp="1"/>
          </p:cNvSpPr>
          <p:nvPr>
            <p:ph type="title"/>
          </p:nvPr>
        </p:nvSpPr>
        <p:spPr>
          <a:xfrm>
            <a:off x="782233" y="1028183"/>
            <a:ext cx="3370079" cy="4792068"/>
          </a:xfrm>
        </p:spPr>
        <p:txBody>
          <a:bodyPr>
            <a:normAutofit/>
          </a:bodyPr>
          <a:lstStyle/>
          <a:p>
            <a:r>
              <a:rPr lang="en-US" sz="3400"/>
              <a:t>DZIEŃ BEZPIECZNEGO INTERNETU [DBI]</a:t>
            </a:r>
          </a:p>
        </p:txBody>
      </p:sp>
      <p:grpSp>
        <p:nvGrpSpPr>
          <p:cNvPr id="10" name="Group 9">
            <a:extLst>
              <a:ext uri="{FF2B5EF4-FFF2-40B4-BE49-F238E27FC236}">
                <a16:creationId xmlns:a16="http://schemas.microsoft.com/office/drawing/2014/main" id="{12153040-1C1F-4962-9E5D-0793F73FC5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771012" y="-44968"/>
            <a:ext cx="4693761" cy="1003641"/>
            <a:chOff x="6771012" y="-54859"/>
            <a:chExt cx="4693761" cy="1003641"/>
          </a:xfrm>
        </p:grpSpPr>
        <p:sp>
          <p:nvSpPr>
            <p:cNvPr id="11" name="Freeform 10">
              <a:extLst>
                <a:ext uri="{FF2B5EF4-FFF2-40B4-BE49-F238E27FC236}">
                  <a16:creationId xmlns:a16="http://schemas.microsoft.com/office/drawing/2014/main" id="{22657FD3-A974-4296-9FBE-0C2FD52954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62153" y="110830"/>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15">
              <a:extLst>
                <a:ext uri="{FF2B5EF4-FFF2-40B4-BE49-F238E27FC236}">
                  <a16:creationId xmlns:a16="http://schemas.microsoft.com/office/drawing/2014/main" id="{887B7096-0CDA-429B-A1C2-CDAC575E93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66083" y="625027"/>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8">
              <a:extLst>
                <a:ext uri="{FF2B5EF4-FFF2-40B4-BE49-F238E27FC236}">
                  <a16:creationId xmlns:a16="http://schemas.microsoft.com/office/drawing/2014/main" id="{BB5C54D6-30FE-4CE5-8C46-A7FD28A8A1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69497" y="368284"/>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52">
              <a:extLst>
                <a:ext uri="{FF2B5EF4-FFF2-40B4-BE49-F238E27FC236}">
                  <a16:creationId xmlns:a16="http://schemas.microsoft.com/office/drawing/2014/main" id="{EC42106A-B41F-4ADB-82C8-D3CDCA1C7C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251204" y="409188"/>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54">
              <a:extLst>
                <a:ext uri="{FF2B5EF4-FFF2-40B4-BE49-F238E27FC236}">
                  <a16:creationId xmlns:a16="http://schemas.microsoft.com/office/drawing/2014/main" id="{ED969A3C-A50C-44D0-ABC9-7ADE93FBCC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228132" y="572816"/>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59">
              <a:extLst>
                <a:ext uri="{FF2B5EF4-FFF2-40B4-BE49-F238E27FC236}">
                  <a16:creationId xmlns:a16="http://schemas.microsoft.com/office/drawing/2014/main" id="{341AB3CA-DC2A-4577-8F22-83D408C67A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207744" y="214091"/>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8">
              <a:extLst>
                <a:ext uri="{FF2B5EF4-FFF2-40B4-BE49-F238E27FC236}">
                  <a16:creationId xmlns:a16="http://schemas.microsoft.com/office/drawing/2014/main" id="{E613EEB8-55A9-4D44-B402-00D03F775E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988510" y="679631"/>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79">
              <a:extLst>
                <a:ext uri="{FF2B5EF4-FFF2-40B4-BE49-F238E27FC236}">
                  <a16:creationId xmlns:a16="http://schemas.microsoft.com/office/drawing/2014/main" id="{8F4D24CA-5C8D-49C0-ACC5-434542DDC0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745905" y="752598"/>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84">
              <a:extLst>
                <a:ext uri="{FF2B5EF4-FFF2-40B4-BE49-F238E27FC236}">
                  <a16:creationId xmlns:a16="http://schemas.microsoft.com/office/drawing/2014/main" id="{1FFEFFD4-59AE-43E2-8D65-C2B6FD3C60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970000" y="475045"/>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86">
              <a:extLst>
                <a:ext uri="{FF2B5EF4-FFF2-40B4-BE49-F238E27FC236}">
                  <a16:creationId xmlns:a16="http://schemas.microsoft.com/office/drawing/2014/main" id="{7A9DF6A7-06B9-4C7C-BB38-49BADFABF6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979969" y="129036"/>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106">
              <a:extLst>
                <a:ext uri="{FF2B5EF4-FFF2-40B4-BE49-F238E27FC236}">
                  <a16:creationId xmlns:a16="http://schemas.microsoft.com/office/drawing/2014/main" id="{477D55E3-BEBF-4F32-8501-97DD438187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715668" y="547654"/>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110">
              <a:extLst>
                <a:ext uri="{FF2B5EF4-FFF2-40B4-BE49-F238E27FC236}">
                  <a16:creationId xmlns:a16="http://schemas.microsoft.com/office/drawing/2014/main" id="{7524CAEC-4AFA-4EF2-A441-964B9319F0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93392" y="299819"/>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23">
              <a:extLst>
                <a:ext uri="{FF2B5EF4-FFF2-40B4-BE49-F238E27FC236}">
                  <a16:creationId xmlns:a16="http://schemas.microsoft.com/office/drawing/2014/main" id="{12AEAA0B-80F2-49BE-8FE4-DAF46FDF06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475104" y="172222"/>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30">
              <a:extLst>
                <a:ext uri="{FF2B5EF4-FFF2-40B4-BE49-F238E27FC236}">
                  <a16:creationId xmlns:a16="http://schemas.microsoft.com/office/drawing/2014/main" id="{719C39C7-4E0E-4693-A9C9-90BD5C82E6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448325" y="461471"/>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35">
              <a:extLst>
                <a:ext uri="{FF2B5EF4-FFF2-40B4-BE49-F238E27FC236}">
                  <a16:creationId xmlns:a16="http://schemas.microsoft.com/office/drawing/2014/main" id="{73F04989-E7CE-4345-914E-485DC1EFF2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439598" y="698821"/>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8">
              <a:extLst>
                <a:ext uri="{FF2B5EF4-FFF2-40B4-BE49-F238E27FC236}">
                  <a16:creationId xmlns:a16="http://schemas.microsoft.com/office/drawing/2014/main" id="{73914653-6F3A-4492-92C5-D5B51F5B4C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228972" y="-650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8">
              <a:extLst>
                <a:ext uri="{FF2B5EF4-FFF2-40B4-BE49-F238E27FC236}">
                  <a16:creationId xmlns:a16="http://schemas.microsoft.com/office/drawing/2014/main" id="{A9FC54A4-336E-4076-9203-AA2D68215F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729149" y="55697"/>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06">
              <a:extLst>
                <a:ext uri="{FF2B5EF4-FFF2-40B4-BE49-F238E27FC236}">
                  <a16:creationId xmlns:a16="http://schemas.microsoft.com/office/drawing/2014/main" id="{7BE7DE9E-E667-496B-8996-13CF79B193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477466" y="28212"/>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0">
              <a:extLst>
                <a:ext uri="{FF2B5EF4-FFF2-40B4-BE49-F238E27FC236}">
                  <a16:creationId xmlns:a16="http://schemas.microsoft.com/office/drawing/2014/main" id="{1771F469-0310-43EB-85A0-D9BFF0D96A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196038" y="83988"/>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5">
              <a:extLst>
                <a:ext uri="{FF2B5EF4-FFF2-40B4-BE49-F238E27FC236}">
                  <a16:creationId xmlns:a16="http://schemas.microsoft.com/office/drawing/2014/main" id="{E1BA5C1F-DCD5-4D95-9884-0A08346991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199968" y="598185"/>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18">
              <a:extLst>
                <a:ext uri="{FF2B5EF4-FFF2-40B4-BE49-F238E27FC236}">
                  <a16:creationId xmlns:a16="http://schemas.microsoft.com/office/drawing/2014/main" id="{E4992CBB-3FD8-418A-B568-B47907CCC0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203382" y="341442"/>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52">
              <a:extLst>
                <a:ext uri="{FF2B5EF4-FFF2-40B4-BE49-F238E27FC236}">
                  <a16:creationId xmlns:a16="http://schemas.microsoft.com/office/drawing/2014/main" id="{1B87DF6E-8D8C-4FE7-A8CF-4408ABD047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885089" y="382346"/>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54">
              <a:extLst>
                <a:ext uri="{FF2B5EF4-FFF2-40B4-BE49-F238E27FC236}">
                  <a16:creationId xmlns:a16="http://schemas.microsoft.com/office/drawing/2014/main" id="{CDAABDF1-DB94-46F6-8825-97360C3BF3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862017" y="545974"/>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59">
              <a:extLst>
                <a:ext uri="{FF2B5EF4-FFF2-40B4-BE49-F238E27FC236}">
                  <a16:creationId xmlns:a16="http://schemas.microsoft.com/office/drawing/2014/main" id="{E36FD073-63B2-4137-82CB-2B3D754DFA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841629" y="187249"/>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78">
              <a:extLst>
                <a:ext uri="{FF2B5EF4-FFF2-40B4-BE49-F238E27FC236}">
                  <a16:creationId xmlns:a16="http://schemas.microsoft.com/office/drawing/2014/main" id="{C4ACAB12-D209-499A-A732-0D8F88941A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622395" y="652789"/>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84">
              <a:extLst>
                <a:ext uri="{FF2B5EF4-FFF2-40B4-BE49-F238E27FC236}">
                  <a16:creationId xmlns:a16="http://schemas.microsoft.com/office/drawing/2014/main" id="{645005B8-197A-4046-94EF-17115FFA8D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603885" y="448203"/>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86">
              <a:extLst>
                <a:ext uri="{FF2B5EF4-FFF2-40B4-BE49-F238E27FC236}">
                  <a16:creationId xmlns:a16="http://schemas.microsoft.com/office/drawing/2014/main" id="{A9BA9B36-D9CE-409A-80D2-A44A673247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555553" y="224568"/>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06">
              <a:extLst>
                <a:ext uri="{FF2B5EF4-FFF2-40B4-BE49-F238E27FC236}">
                  <a16:creationId xmlns:a16="http://schemas.microsoft.com/office/drawing/2014/main" id="{C017D4DA-C769-4177-9064-AE44C2741E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49553" y="520812"/>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10">
              <a:extLst>
                <a:ext uri="{FF2B5EF4-FFF2-40B4-BE49-F238E27FC236}">
                  <a16:creationId xmlns:a16="http://schemas.microsoft.com/office/drawing/2014/main" id="{68CB10AF-3534-40F8-A060-A4553445C7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27277" y="272977"/>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23">
              <a:extLst>
                <a:ext uri="{FF2B5EF4-FFF2-40B4-BE49-F238E27FC236}">
                  <a16:creationId xmlns:a16="http://schemas.microsoft.com/office/drawing/2014/main" id="{03FFDE36-0C19-4CC1-BDD1-27A048FE92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097726" y="195703"/>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30">
              <a:extLst>
                <a:ext uri="{FF2B5EF4-FFF2-40B4-BE49-F238E27FC236}">
                  <a16:creationId xmlns:a16="http://schemas.microsoft.com/office/drawing/2014/main" id="{72303E7A-1C17-48A7-93CA-7C7AFD7F23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082210" y="434629"/>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35">
              <a:extLst>
                <a:ext uri="{FF2B5EF4-FFF2-40B4-BE49-F238E27FC236}">
                  <a16:creationId xmlns:a16="http://schemas.microsoft.com/office/drawing/2014/main" id="{D067651F-28D9-48CB-A77C-A15EC7E4EB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083018" y="702146"/>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8">
              <a:extLst>
                <a:ext uri="{FF2B5EF4-FFF2-40B4-BE49-F238E27FC236}">
                  <a16:creationId xmlns:a16="http://schemas.microsoft.com/office/drawing/2014/main" id="{1D291151-E63E-499B-8FA8-89BA93D9FF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862857" y="-33347"/>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8">
              <a:extLst>
                <a:ext uri="{FF2B5EF4-FFF2-40B4-BE49-F238E27FC236}">
                  <a16:creationId xmlns:a16="http://schemas.microsoft.com/office/drawing/2014/main" id="{89CB8859-CCFB-4D06-AECC-0029CA6194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63034" y="2885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06">
              <a:extLst>
                <a:ext uri="{FF2B5EF4-FFF2-40B4-BE49-F238E27FC236}">
                  <a16:creationId xmlns:a16="http://schemas.microsoft.com/office/drawing/2014/main" id="{2075F976-9885-4165-BC9C-DBA16FD38A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073357" y="-399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0">
              <a:extLst>
                <a:ext uri="{FF2B5EF4-FFF2-40B4-BE49-F238E27FC236}">
                  <a16:creationId xmlns:a16="http://schemas.microsoft.com/office/drawing/2014/main" id="{760609C2-3DE5-4EDD-B7BF-A320FC1F23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864761" y="124645"/>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5">
              <a:extLst>
                <a:ext uri="{FF2B5EF4-FFF2-40B4-BE49-F238E27FC236}">
                  <a16:creationId xmlns:a16="http://schemas.microsoft.com/office/drawing/2014/main" id="{51823375-A051-4BC7-825B-0F6656043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868691" y="638842"/>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8">
              <a:extLst>
                <a:ext uri="{FF2B5EF4-FFF2-40B4-BE49-F238E27FC236}">
                  <a16:creationId xmlns:a16="http://schemas.microsoft.com/office/drawing/2014/main" id="{CFB367EA-590F-47B3-8700-EAF9963CE7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872105" y="382099"/>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52">
              <a:extLst>
                <a:ext uri="{FF2B5EF4-FFF2-40B4-BE49-F238E27FC236}">
                  <a16:creationId xmlns:a16="http://schemas.microsoft.com/office/drawing/2014/main" id="{DE400FD4-1037-42CF-84E1-8E60C7A6A9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553812" y="423003"/>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54">
              <a:extLst>
                <a:ext uri="{FF2B5EF4-FFF2-40B4-BE49-F238E27FC236}">
                  <a16:creationId xmlns:a16="http://schemas.microsoft.com/office/drawing/2014/main" id="{1A8EC63B-9778-42C3-8E45-B6B6224C9D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530740" y="586631"/>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59">
              <a:extLst>
                <a:ext uri="{FF2B5EF4-FFF2-40B4-BE49-F238E27FC236}">
                  <a16:creationId xmlns:a16="http://schemas.microsoft.com/office/drawing/2014/main" id="{B1CC9D87-2F53-4AB3-8F05-4D628F2CD6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510352" y="227906"/>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78">
              <a:extLst>
                <a:ext uri="{FF2B5EF4-FFF2-40B4-BE49-F238E27FC236}">
                  <a16:creationId xmlns:a16="http://schemas.microsoft.com/office/drawing/2014/main" id="{648CF0D8-56FC-478C-8B69-D8E76492F3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282824" y="609511"/>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84">
              <a:extLst>
                <a:ext uri="{FF2B5EF4-FFF2-40B4-BE49-F238E27FC236}">
                  <a16:creationId xmlns:a16="http://schemas.microsoft.com/office/drawing/2014/main" id="{1E71CA55-130A-456D-A26A-D072544E12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214853" y="393628"/>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86">
              <a:extLst>
                <a:ext uri="{FF2B5EF4-FFF2-40B4-BE49-F238E27FC236}">
                  <a16:creationId xmlns:a16="http://schemas.microsoft.com/office/drawing/2014/main" id="{FCA6EC8F-0157-4B9B-882A-82225E7E32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282576" y="87808"/>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06">
              <a:extLst>
                <a:ext uri="{FF2B5EF4-FFF2-40B4-BE49-F238E27FC236}">
                  <a16:creationId xmlns:a16="http://schemas.microsoft.com/office/drawing/2014/main" id="{2AC8E27E-3B2B-4726-B298-F8D6E843F1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018276" y="561469"/>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10">
              <a:extLst>
                <a:ext uri="{FF2B5EF4-FFF2-40B4-BE49-F238E27FC236}">
                  <a16:creationId xmlns:a16="http://schemas.microsoft.com/office/drawing/2014/main" id="{97FA679C-2A10-445C-9C4E-7185405D7E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996000" y="313634"/>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3">
              <a:extLst>
                <a:ext uri="{FF2B5EF4-FFF2-40B4-BE49-F238E27FC236}">
                  <a16:creationId xmlns:a16="http://schemas.microsoft.com/office/drawing/2014/main" id="{508CE495-5226-4004-A03C-A1A6986C05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777712" y="203965"/>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30">
              <a:extLst>
                <a:ext uri="{FF2B5EF4-FFF2-40B4-BE49-F238E27FC236}">
                  <a16:creationId xmlns:a16="http://schemas.microsoft.com/office/drawing/2014/main" id="{7E048EA9-47E8-455A-AD7B-24D1474A2F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750933" y="475286"/>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8">
              <a:extLst>
                <a:ext uri="{FF2B5EF4-FFF2-40B4-BE49-F238E27FC236}">
                  <a16:creationId xmlns:a16="http://schemas.microsoft.com/office/drawing/2014/main" id="{C0D48D73-E5D7-4D42-98D4-960F12F174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531580" y="731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8">
              <a:extLst>
                <a:ext uri="{FF2B5EF4-FFF2-40B4-BE49-F238E27FC236}">
                  <a16:creationId xmlns:a16="http://schemas.microsoft.com/office/drawing/2014/main" id="{96AC2D82-5C61-4A26-B2B5-B539F28B4D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031757" y="6951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06">
              <a:extLst>
                <a:ext uri="{FF2B5EF4-FFF2-40B4-BE49-F238E27FC236}">
                  <a16:creationId xmlns:a16="http://schemas.microsoft.com/office/drawing/2014/main" id="{FAC301C4-466F-464C-A194-6E6FDF04F7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11007" y="8706"/>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78">
              <a:extLst>
                <a:ext uri="{FF2B5EF4-FFF2-40B4-BE49-F238E27FC236}">
                  <a16:creationId xmlns:a16="http://schemas.microsoft.com/office/drawing/2014/main" id="{B3D709AF-EABF-4CE4-9F48-4648CBA705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1431" y="566910"/>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84">
              <a:extLst>
                <a:ext uri="{FF2B5EF4-FFF2-40B4-BE49-F238E27FC236}">
                  <a16:creationId xmlns:a16="http://schemas.microsoft.com/office/drawing/2014/main" id="{04E78BF2-AFDF-4D21-9C53-6DB3E2B5D4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32921" y="362324"/>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86">
              <a:extLst>
                <a:ext uri="{FF2B5EF4-FFF2-40B4-BE49-F238E27FC236}">
                  <a16:creationId xmlns:a16="http://schemas.microsoft.com/office/drawing/2014/main" id="{6BA6D0CD-F8DC-4D2F-9D99-098F0F1253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2890" y="94007"/>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06">
              <a:extLst>
                <a:ext uri="{FF2B5EF4-FFF2-40B4-BE49-F238E27FC236}">
                  <a16:creationId xmlns:a16="http://schemas.microsoft.com/office/drawing/2014/main" id="{056AADDE-FBBA-497F-9A08-A7D5E3C713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589" y="512625"/>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10">
              <a:extLst>
                <a:ext uri="{FF2B5EF4-FFF2-40B4-BE49-F238E27FC236}">
                  <a16:creationId xmlns:a16="http://schemas.microsoft.com/office/drawing/2014/main" id="{1F60A2E5-6C68-4EC0-A5C3-AD401385E6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56313" y="264790"/>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12">
              <a:extLst>
                <a:ext uri="{FF2B5EF4-FFF2-40B4-BE49-F238E27FC236}">
                  <a16:creationId xmlns:a16="http://schemas.microsoft.com/office/drawing/2014/main" id="{99E55911-E2C8-4B40-98FD-79A3B760C1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66607" y="691433"/>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123">
              <a:extLst>
                <a:ext uri="{FF2B5EF4-FFF2-40B4-BE49-F238E27FC236}">
                  <a16:creationId xmlns:a16="http://schemas.microsoft.com/office/drawing/2014/main" id="{12610BA4-0146-4CC0-BDB2-11A948F00F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38025" y="196956"/>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30">
              <a:extLst>
                <a:ext uri="{FF2B5EF4-FFF2-40B4-BE49-F238E27FC236}">
                  <a16:creationId xmlns:a16="http://schemas.microsoft.com/office/drawing/2014/main" id="{76946214-CF5D-4B57-8E22-854F5D5FA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11246" y="486205"/>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35">
              <a:extLst>
                <a:ext uri="{FF2B5EF4-FFF2-40B4-BE49-F238E27FC236}">
                  <a16:creationId xmlns:a16="http://schemas.microsoft.com/office/drawing/2014/main" id="{E285B1F0-7213-4DC0-A10E-B02797F53C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53661" y="783521"/>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8">
              <a:extLst>
                <a:ext uri="{FF2B5EF4-FFF2-40B4-BE49-F238E27FC236}">
                  <a16:creationId xmlns:a16="http://schemas.microsoft.com/office/drawing/2014/main" id="{01025D1B-EAF1-4988-939A-476DDB2700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2070" y="20668"/>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106">
              <a:extLst>
                <a:ext uri="{FF2B5EF4-FFF2-40B4-BE49-F238E27FC236}">
                  <a16:creationId xmlns:a16="http://schemas.microsoft.com/office/drawing/2014/main" id="{98AC36B2-A922-481E-8AC6-E0CEBACF4B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02007" y="48929"/>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135">
              <a:extLst>
                <a:ext uri="{FF2B5EF4-FFF2-40B4-BE49-F238E27FC236}">
                  <a16:creationId xmlns:a16="http://schemas.microsoft.com/office/drawing/2014/main" id="{86793B47-6F23-4531-B615-2117296482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605580" y="820927"/>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54">
              <a:extLst>
                <a:ext uri="{FF2B5EF4-FFF2-40B4-BE49-F238E27FC236}">
                  <a16:creationId xmlns:a16="http://schemas.microsoft.com/office/drawing/2014/main" id="{E40091B3-76CD-40EF-A893-21701C3A69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013937" y="727248"/>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84">
              <a:extLst>
                <a:ext uri="{FF2B5EF4-FFF2-40B4-BE49-F238E27FC236}">
                  <a16:creationId xmlns:a16="http://schemas.microsoft.com/office/drawing/2014/main" id="{121648B0-1487-40D9-8DAE-916653F526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749500" y="782538"/>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135">
              <a:extLst>
                <a:ext uri="{FF2B5EF4-FFF2-40B4-BE49-F238E27FC236}">
                  <a16:creationId xmlns:a16="http://schemas.microsoft.com/office/drawing/2014/main" id="{B5CF2290-AD1C-4885-917C-498579A145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241841" y="819808"/>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54">
              <a:extLst>
                <a:ext uri="{FF2B5EF4-FFF2-40B4-BE49-F238E27FC236}">
                  <a16:creationId xmlns:a16="http://schemas.microsoft.com/office/drawing/2014/main" id="{F07321C0-AEED-46D0-A0E5-09BD430BC0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38871" y="765768"/>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84">
              <a:extLst>
                <a:ext uri="{FF2B5EF4-FFF2-40B4-BE49-F238E27FC236}">
                  <a16:creationId xmlns:a16="http://schemas.microsoft.com/office/drawing/2014/main" id="{13063EF5-53D0-4CD8-A83E-4089A06CEC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35602" y="776987"/>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135">
              <a:extLst>
                <a:ext uri="{FF2B5EF4-FFF2-40B4-BE49-F238E27FC236}">
                  <a16:creationId xmlns:a16="http://schemas.microsoft.com/office/drawing/2014/main" id="{B2C4E99F-A1C6-4344-BF75-27AFFD091F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3873" y="791357"/>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54">
              <a:extLst>
                <a:ext uri="{FF2B5EF4-FFF2-40B4-BE49-F238E27FC236}">
                  <a16:creationId xmlns:a16="http://schemas.microsoft.com/office/drawing/2014/main" id="{00FF74AE-2593-4F6B-81F5-F590CBDE3A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224638" y="736759"/>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84">
              <a:extLst>
                <a:ext uri="{FF2B5EF4-FFF2-40B4-BE49-F238E27FC236}">
                  <a16:creationId xmlns:a16="http://schemas.microsoft.com/office/drawing/2014/main" id="{0D88C936-973F-4C41-93CD-06ACC3BE0B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853545" y="831065"/>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54">
              <a:extLst>
                <a:ext uri="{FF2B5EF4-FFF2-40B4-BE49-F238E27FC236}">
                  <a16:creationId xmlns:a16="http://schemas.microsoft.com/office/drawing/2014/main" id="{FBB916FA-E2F0-42B2-9568-E0EC975B89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853406" y="766184"/>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84">
              <a:extLst>
                <a:ext uri="{FF2B5EF4-FFF2-40B4-BE49-F238E27FC236}">
                  <a16:creationId xmlns:a16="http://schemas.microsoft.com/office/drawing/2014/main" id="{2EED1F78-EBC1-42E8-B3ED-F3260AE703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240317" y="839141"/>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85" name="Group 84">
            <a:extLst>
              <a:ext uri="{FF2B5EF4-FFF2-40B4-BE49-F238E27FC236}">
                <a16:creationId xmlns:a16="http://schemas.microsoft.com/office/drawing/2014/main" id="{9E420B60-EB39-4544-87CE-09C5D7DE30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624456" y="5884485"/>
            <a:ext cx="4752301" cy="951832"/>
            <a:chOff x="6624456" y="5930493"/>
            <a:chExt cx="4752301" cy="951832"/>
          </a:xfrm>
        </p:grpSpPr>
        <p:sp>
          <p:nvSpPr>
            <p:cNvPr id="86" name="Freeform 8">
              <a:extLst>
                <a:ext uri="{FF2B5EF4-FFF2-40B4-BE49-F238E27FC236}">
                  <a16:creationId xmlns:a16="http://schemas.microsoft.com/office/drawing/2014/main" id="{7E80A177-CE54-47FE-B857-BF477246A9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195128" y="674290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25">
              <a:extLst>
                <a:ext uri="{FF2B5EF4-FFF2-40B4-BE49-F238E27FC236}">
                  <a16:creationId xmlns:a16="http://schemas.microsoft.com/office/drawing/2014/main" id="{A198D49F-543D-45A6-8055-BB8E0267A5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411214" y="6481642"/>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31">
              <a:extLst>
                <a:ext uri="{FF2B5EF4-FFF2-40B4-BE49-F238E27FC236}">
                  <a16:creationId xmlns:a16="http://schemas.microsoft.com/office/drawing/2014/main" id="{ECD712F5-F742-47FE-A71E-88165011FD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390137" y="6264505"/>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36">
              <a:extLst>
                <a:ext uri="{FF2B5EF4-FFF2-40B4-BE49-F238E27FC236}">
                  <a16:creationId xmlns:a16="http://schemas.microsoft.com/office/drawing/2014/main" id="{42492919-7062-4930-8341-A532F329CE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192949" y="6071027"/>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41">
              <a:extLst>
                <a:ext uri="{FF2B5EF4-FFF2-40B4-BE49-F238E27FC236}">
                  <a16:creationId xmlns:a16="http://schemas.microsoft.com/office/drawing/2014/main" id="{5F9DA937-61A8-4E63-B01C-F4A443DDF3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192949" y="6303035"/>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49">
              <a:extLst>
                <a:ext uri="{FF2B5EF4-FFF2-40B4-BE49-F238E27FC236}">
                  <a16:creationId xmlns:a16="http://schemas.microsoft.com/office/drawing/2014/main" id="{F5A6C680-A4FC-4262-8A10-BC70695E02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163831" y="6532250"/>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70">
              <a:extLst>
                <a:ext uri="{FF2B5EF4-FFF2-40B4-BE49-F238E27FC236}">
                  <a16:creationId xmlns:a16="http://schemas.microsoft.com/office/drawing/2014/main" id="{CD563E08-AB21-4835-A4DF-DDAF94780D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874409" y="6271028"/>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85">
              <a:extLst>
                <a:ext uri="{FF2B5EF4-FFF2-40B4-BE49-F238E27FC236}">
                  <a16:creationId xmlns:a16="http://schemas.microsoft.com/office/drawing/2014/main" id="{2A586E34-A7CD-4D99-9717-AABFBC2823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877815" y="6458922"/>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87">
              <a:extLst>
                <a:ext uri="{FF2B5EF4-FFF2-40B4-BE49-F238E27FC236}">
                  <a16:creationId xmlns:a16="http://schemas.microsoft.com/office/drawing/2014/main" id="{EF31E361-DA1E-4CE6-98D8-291444CEEC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865294" y="6681956"/>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117">
              <a:extLst>
                <a:ext uri="{FF2B5EF4-FFF2-40B4-BE49-F238E27FC236}">
                  <a16:creationId xmlns:a16="http://schemas.microsoft.com/office/drawing/2014/main" id="{66829572-6C2D-47A1-A37E-CC2FA7E864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72050" y="6028572"/>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118">
              <a:extLst>
                <a:ext uri="{FF2B5EF4-FFF2-40B4-BE49-F238E27FC236}">
                  <a16:creationId xmlns:a16="http://schemas.microsoft.com/office/drawing/2014/main" id="{50DCE6C4-F390-41AE-B5CE-BB2DAF401A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561466" y="6606259"/>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119">
              <a:extLst>
                <a:ext uri="{FF2B5EF4-FFF2-40B4-BE49-F238E27FC236}">
                  <a16:creationId xmlns:a16="http://schemas.microsoft.com/office/drawing/2014/main" id="{B172F65D-71C6-45BA-94E4-377171B6FA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547983" y="6387216"/>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39">
              <a:extLst>
                <a:ext uri="{FF2B5EF4-FFF2-40B4-BE49-F238E27FC236}">
                  <a16:creationId xmlns:a16="http://schemas.microsoft.com/office/drawing/2014/main" id="{A1099F0A-8048-4CBD-9ED0-72CF3432E4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33386" y="6583450"/>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144">
              <a:extLst>
                <a:ext uri="{FF2B5EF4-FFF2-40B4-BE49-F238E27FC236}">
                  <a16:creationId xmlns:a16="http://schemas.microsoft.com/office/drawing/2014/main" id="{C9CAE903-ADB3-4CE4-950E-EE0837F2D9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296245" y="6111264"/>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145">
              <a:extLst>
                <a:ext uri="{FF2B5EF4-FFF2-40B4-BE49-F238E27FC236}">
                  <a16:creationId xmlns:a16="http://schemas.microsoft.com/office/drawing/2014/main" id="{81FA9D8F-DF11-408E-A5F7-94E3C41BD0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12555" y="6322928"/>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8">
              <a:extLst>
                <a:ext uri="{FF2B5EF4-FFF2-40B4-BE49-F238E27FC236}">
                  <a16:creationId xmlns:a16="http://schemas.microsoft.com/office/drawing/2014/main" id="{4A8A749C-9CB9-446B-8CA4-7E77E2EDC7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39098" y="6772684"/>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106">
              <a:extLst>
                <a:ext uri="{FF2B5EF4-FFF2-40B4-BE49-F238E27FC236}">
                  <a16:creationId xmlns:a16="http://schemas.microsoft.com/office/drawing/2014/main" id="{8DCE61AA-D23B-4949-B97D-8107FB4769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388303" y="6697479"/>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8">
              <a:extLst>
                <a:ext uri="{FF2B5EF4-FFF2-40B4-BE49-F238E27FC236}">
                  <a16:creationId xmlns:a16="http://schemas.microsoft.com/office/drawing/2014/main" id="{D5734C15-885E-4C4A-BCE2-40EEBC4201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829013" y="671605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25">
              <a:extLst>
                <a:ext uri="{FF2B5EF4-FFF2-40B4-BE49-F238E27FC236}">
                  <a16:creationId xmlns:a16="http://schemas.microsoft.com/office/drawing/2014/main" id="{0DF76958-CCA0-4139-9926-1713899D0C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45099" y="6447976"/>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31">
              <a:extLst>
                <a:ext uri="{FF2B5EF4-FFF2-40B4-BE49-F238E27FC236}">
                  <a16:creationId xmlns:a16="http://schemas.microsoft.com/office/drawing/2014/main" id="{997EAA8D-E8EB-4B67-BA2D-4CC4C60878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24022" y="6230839"/>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41">
              <a:extLst>
                <a:ext uri="{FF2B5EF4-FFF2-40B4-BE49-F238E27FC236}">
                  <a16:creationId xmlns:a16="http://schemas.microsoft.com/office/drawing/2014/main" id="{41C18114-E8E5-4736-9BE6-D4E67C3DF6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826834" y="6276193"/>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49">
              <a:extLst>
                <a:ext uri="{FF2B5EF4-FFF2-40B4-BE49-F238E27FC236}">
                  <a16:creationId xmlns:a16="http://schemas.microsoft.com/office/drawing/2014/main" id="{0389C81B-E6D1-4D7D-903B-154945D709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797716" y="6505408"/>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70">
              <a:extLst>
                <a:ext uri="{FF2B5EF4-FFF2-40B4-BE49-F238E27FC236}">
                  <a16:creationId xmlns:a16="http://schemas.microsoft.com/office/drawing/2014/main" id="{D2AB3F76-E9FC-4760-8087-74D9EC6B7A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508294" y="6244186"/>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85">
              <a:extLst>
                <a:ext uri="{FF2B5EF4-FFF2-40B4-BE49-F238E27FC236}">
                  <a16:creationId xmlns:a16="http://schemas.microsoft.com/office/drawing/2014/main" id="{BC4AA8F0-169B-4D3A-99B4-B8757EE21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511700" y="6432080"/>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87">
              <a:extLst>
                <a:ext uri="{FF2B5EF4-FFF2-40B4-BE49-F238E27FC236}">
                  <a16:creationId xmlns:a16="http://schemas.microsoft.com/office/drawing/2014/main" id="{2E71E590-28E1-4E12-A79C-376650B7B1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499179" y="6655114"/>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103">
              <a:extLst>
                <a:ext uri="{FF2B5EF4-FFF2-40B4-BE49-F238E27FC236}">
                  <a16:creationId xmlns:a16="http://schemas.microsoft.com/office/drawing/2014/main" id="{FB9AB424-39E3-46C5-A19E-DDEE175545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234692" y="6750567"/>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117">
              <a:extLst>
                <a:ext uri="{FF2B5EF4-FFF2-40B4-BE49-F238E27FC236}">
                  <a16:creationId xmlns:a16="http://schemas.microsoft.com/office/drawing/2014/main" id="{2ED9F50D-1DF6-4628-AC2C-FB8CAC3D04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05935" y="597443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118">
              <a:extLst>
                <a:ext uri="{FF2B5EF4-FFF2-40B4-BE49-F238E27FC236}">
                  <a16:creationId xmlns:a16="http://schemas.microsoft.com/office/drawing/2014/main" id="{0E070AAF-5102-4318-B35D-13957B198A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195351" y="6552121"/>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119">
              <a:extLst>
                <a:ext uri="{FF2B5EF4-FFF2-40B4-BE49-F238E27FC236}">
                  <a16:creationId xmlns:a16="http://schemas.microsoft.com/office/drawing/2014/main" id="{5436B656-AD36-4B2B-9198-4C370D8F70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182025" y="6283746"/>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139">
              <a:extLst>
                <a:ext uri="{FF2B5EF4-FFF2-40B4-BE49-F238E27FC236}">
                  <a16:creationId xmlns:a16="http://schemas.microsoft.com/office/drawing/2014/main" id="{2071E1E0-F515-47F5-A550-E9ED439385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967271" y="6556608"/>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144">
              <a:extLst>
                <a:ext uri="{FF2B5EF4-FFF2-40B4-BE49-F238E27FC236}">
                  <a16:creationId xmlns:a16="http://schemas.microsoft.com/office/drawing/2014/main" id="{7DCF15B1-1606-4701-8EC0-95112EC8FF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948602" y="5979595"/>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145">
              <a:extLst>
                <a:ext uri="{FF2B5EF4-FFF2-40B4-BE49-F238E27FC236}">
                  <a16:creationId xmlns:a16="http://schemas.microsoft.com/office/drawing/2014/main" id="{8C9C97D2-7D94-41DB-B4EC-4B69B0D509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946440" y="6296086"/>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8">
              <a:extLst>
                <a:ext uri="{FF2B5EF4-FFF2-40B4-BE49-F238E27FC236}">
                  <a16:creationId xmlns:a16="http://schemas.microsoft.com/office/drawing/2014/main" id="{65F9D91C-5585-464F-8086-E5ED0ADB5C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972983" y="674584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106">
              <a:extLst>
                <a:ext uri="{FF2B5EF4-FFF2-40B4-BE49-F238E27FC236}">
                  <a16:creationId xmlns:a16="http://schemas.microsoft.com/office/drawing/2014/main" id="{99F6EA4E-7EF3-4B4A-BEA7-0D3D931C03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22188" y="6663813"/>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8">
              <a:extLst>
                <a:ext uri="{FF2B5EF4-FFF2-40B4-BE49-F238E27FC236}">
                  <a16:creationId xmlns:a16="http://schemas.microsoft.com/office/drawing/2014/main" id="{BA526659-F1A4-4042-A108-76CFB3DBD7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478347" y="672697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25">
              <a:extLst>
                <a:ext uri="{FF2B5EF4-FFF2-40B4-BE49-F238E27FC236}">
                  <a16:creationId xmlns:a16="http://schemas.microsoft.com/office/drawing/2014/main" id="{9877EF40-90CB-4799-8572-4F4A5E10AC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713822" y="6536401"/>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29">
              <a:extLst>
                <a:ext uri="{FF2B5EF4-FFF2-40B4-BE49-F238E27FC236}">
                  <a16:creationId xmlns:a16="http://schemas.microsoft.com/office/drawing/2014/main" id="{285DA720-E488-4A9B-A140-1F44737ECF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733243" y="6057983"/>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31">
              <a:extLst>
                <a:ext uri="{FF2B5EF4-FFF2-40B4-BE49-F238E27FC236}">
                  <a16:creationId xmlns:a16="http://schemas.microsoft.com/office/drawing/2014/main" id="{D38D4092-51E3-4A36-8175-82F5C85F4F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692683" y="6377369"/>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36">
              <a:extLst>
                <a:ext uri="{FF2B5EF4-FFF2-40B4-BE49-F238E27FC236}">
                  <a16:creationId xmlns:a16="http://schemas.microsoft.com/office/drawing/2014/main" id="{6D5B3102-2CB4-4953-9813-30F073A296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495557" y="6018061"/>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41">
              <a:extLst>
                <a:ext uri="{FF2B5EF4-FFF2-40B4-BE49-F238E27FC236}">
                  <a16:creationId xmlns:a16="http://schemas.microsoft.com/office/drawing/2014/main" id="{AFCEC11A-95B5-4DF7-A30A-DD051FCDAB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495557" y="6250069"/>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49">
              <a:extLst>
                <a:ext uri="{FF2B5EF4-FFF2-40B4-BE49-F238E27FC236}">
                  <a16:creationId xmlns:a16="http://schemas.microsoft.com/office/drawing/2014/main" id="{C37CBD80-4119-4E02-94C4-260BA62B58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466439" y="6479284"/>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70">
              <a:extLst>
                <a:ext uri="{FF2B5EF4-FFF2-40B4-BE49-F238E27FC236}">
                  <a16:creationId xmlns:a16="http://schemas.microsoft.com/office/drawing/2014/main" id="{64EDD805-B615-4022-8A64-4554869C68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177017" y="6284843"/>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85">
              <a:extLst>
                <a:ext uri="{FF2B5EF4-FFF2-40B4-BE49-F238E27FC236}">
                  <a16:creationId xmlns:a16="http://schemas.microsoft.com/office/drawing/2014/main" id="{5A8DE9EF-D932-4386-88F7-1D0F5A2E1D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180423" y="6472737"/>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87">
              <a:extLst>
                <a:ext uri="{FF2B5EF4-FFF2-40B4-BE49-F238E27FC236}">
                  <a16:creationId xmlns:a16="http://schemas.microsoft.com/office/drawing/2014/main" id="{0439362E-63A9-4091-92AF-0B62036999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167902" y="6695771"/>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117">
              <a:extLst>
                <a:ext uri="{FF2B5EF4-FFF2-40B4-BE49-F238E27FC236}">
                  <a16:creationId xmlns:a16="http://schemas.microsoft.com/office/drawing/2014/main" id="{041EAA16-517F-47E9-AB9D-47740608E5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974658" y="6015091"/>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118">
              <a:extLst>
                <a:ext uri="{FF2B5EF4-FFF2-40B4-BE49-F238E27FC236}">
                  <a16:creationId xmlns:a16="http://schemas.microsoft.com/office/drawing/2014/main" id="{E0071F9A-C5AF-4EA0-A186-BF24F089D0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64074" y="6592778"/>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119">
              <a:extLst>
                <a:ext uri="{FF2B5EF4-FFF2-40B4-BE49-F238E27FC236}">
                  <a16:creationId xmlns:a16="http://schemas.microsoft.com/office/drawing/2014/main" id="{8273660E-2FC8-4FED-8D67-CFF1D69A3D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50748" y="6324403"/>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139">
              <a:extLst>
                <a:ext uri="{FF2B5EF4-FFF2-40B4-BE49-F238E27FC236}">
                  <a16:creationId xmlns:a16="http://schemas.microsoft.com/office/drawing/2014/main" id="{92B33B56-557D-46CD-89E8-FA7B9BFF7C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635994" y="6563145"/>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144">
              <a:extLst>
                <a:ext uri="{FF2B5EF4-FFF2-40B4-BE49-F238E27FC236}">
                  <a16:creationId xmlns:a16="http://schemas.microsoft.com/office/drawing/2014/main" id="{43EAC14F-C938-4BCE-A1EC-4E31AEC3B5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598853" y="6090959"/>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145">
              <a:extLst>
                <a:ext uri="{FF2B5EF4-FFF2-40B4-BE49-F238E27FC236}">
                  <a16:creationId xmlns:a16="http://schemas.microsoft.com/office/drawing/2014/main" id="{5C3C5159-9C8B-4BC2-BDF4-DB4B56DF5D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615163" y="6302623"/>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8">
              <a:extLst>
                <a:ext uri="{FF2B5EF4-FFF2-40B4-BE49-F238E27FC236}">
                  <a16:creationId xmlns:a16="http://schemas.microsoft.com/office/drawing/2014/main" id="{50ECDAAF-E711-4CBA-AD5D-B5A3525892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641706" y="675237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106">
              <a:extLst>
                <a:ext uri="{FF2B5EF4-FFF2-40B4-BE49-F238E27FC236}">
                  <a16:creationId xmlns:a16="http://schemas.microsoft.com/office/drawing/2014/main" id="{ABD3ADE5-C4C8-43BF-A004-1DB4E97675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690911" y="6752238"/>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70">
              <a:extLst>
                <a:ext uri="{FF2B5EF4-FFF2-40B4-BE49-F238E27FC236}">
                  <a16:creationId xmlns:a16="http://schemas.microsoft.com/office/drawing/2014/main" id="{E7018D39-07D6-4351-810D-29741E7128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37330" y="6235999"/>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85">
              <a:extLst>
                <a:ext uri="{FF2B5EF4-FFF2-40B4-BE49-F238E27FC236}">
                  <a16:creationId xmlns:a16="http://schemas.microsoft.com/office/drawing/2014/main" id="{45EC1EF3-73E3-46EC-B05F-E68CE16760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40736" y="6423893"/>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87">
              <a:extLst>
                <a:ext uri="{FF2B5EF4-FFF2-40B4-BE49-F238E27FC236}">
                  <a16:creationId xmlns:a16="http://schemas.microsoft.com/office/drawing/2014/main" id="{D455521C-F22B-4367-ACA7-595CC4F427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8215" y="6646927"/>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103">
              <a:extLst>
                <a:ext uri="{FF2B5EF4-FFF2-40B4-BE49-F238E27FC236}">
                  <a16:creationId xmlns:a16="http://schemas.microsoft.com/office/drawing/2014/main" id="{9B228660-6A2E-4C6F-9B6C-D7A7CC69D6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35018" y="6113342"/>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117">
              <a:extLst>
                <a:ext uri="{FF2B5EF4-FFF2-40B4-BE49-F238E27FC236}">
                  <a16:creationId xmlns:a16="http://schemas.microsoft.com/office/drawing/2014/main" id="{C20DC9CF-6D6F-44D0-A7C5-3222D6A89A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34971" y="5966247"/>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118">
              <a:extLst>
                <a:ext uri="{FF2B5EF4-FFF2-40B4-BE49-F238E27FC236}">
                  <a16:creationId xmlns:a16="http://schemas.microsoft.com/office/drawing/2014/main" id="{78BFEA79-09D0-47A0-8777-82867E0ECC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24271" y="6639368"/>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119">
              <a:extLst>
                <a:ext uri="{FF2B5EF4-FFF2-40B4-BE49-F238E27FC236}">
                  <a16:creationId xmlns:a16="http://schemas.microsoft.com/office/drawing/2014/main" id="{A150377E-0862-45D6-9912-9237A1F857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11378" y="6380732"/>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139">
              <a:extLst>
                <a:ext uri="{FF2B5EF4-FFF2-40B4-BE49-F238E27FC236}">
                  <a16:creationId xmlns:a16="http://schemas.microsoft.com/office/drawing/2014/main" id="{44B0C21D-2951-47F9-88CA-1F4E98538D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696307" y="6548421"/>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144">
              <a:extLst>
                <a:ext uri="{FF2B5EF4-FFF2-40B4-BE49-F238E27FC236}">
                  <a16:creationId xmlns:a16="http://schemas.microsoft.com/office/drawing/2014/main" id="{E5B500A1-AF9B-49A1-B6B0-51FC17B841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659166" y="6076235"/>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145">
              <a:extLst>
                <a:ext uri="{FF2B5EF4-FFF2-40B4-BE49-F238E27FC236}">
                  <a16:creationId xmlns:a16="http://schemas.microsoft.com/office/drawing/2014/main" id="{E4D6D63F-DCA7-42C7-A1FF-844F40C50B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675476" y="6287899"/>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8">
              <a:extLst>
                <a:ext uri="{FF2B5EF4-FFF2-40B4-BE49-F238E27FC236}">
                  <a16:creationId xmlns:a16="http://schemas.microsoft.com/office/drawing/2014/main" id="{8697CA0D-22DD-482E-9EBE-5AC02B1C09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702019" y="673765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135">
              <a:extLst>
                <a:ext uri="{FF2B5EF4-FFF2-40B4-BE49-F238E27FC236}">
                  <a16:creationId xmlns:a16="http://schemas.microsoft.com/office/drawing/2014/main" id="{0F638DFA-E3FC-449B-A784-DC4E10846E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11068" y="6040931"/>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54">
              <a:extLst>
                <a:ext uri="{FF2B5EF4-FFF2-40B4-BE49-F238E27FC236}">
                  <a16:creationId xmlns:a16="http://schemas.microsoft.com/office/drawing/2014/main" id="{30C58E92-3C12-4DDC-9E8B-6B8949D3EC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517909" y="5945209"/>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84">
              <a:extLst>
                <a:ext uri="{FF2B5EF4-FFF2-40B4-BE49-F238E27FC236}">
                  <a16:creationId xmlns:a16="http://schemas.microsoft.com/office/drawing/2014/main" id="{65C2555C-68ED-4AA1-8EC4-9ED08441E0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7117059" y="6075182"/>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70">
              <a:extLst>
                <a:ext uri="{FF2B5EF4-FFF2-40B4-BE49-F238E27FC236}">
                  <a16:creationId xmlns:a16="http://schemas.microsoft.com/office/drawing/2014/main" id="{2E89B8BC-4B28-466A-9162-64BABFA94C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6837349" y="6098306"/>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85">
              <a:extLst>
                <a:ext uri="{FF2B5EF4-FFF2-40B4-BE49-F238E27FC236}">
                  <a16:creationId xmlns:a16="http://schemas.microsoft.com/office/drawing/2014/main" id="{CE1C577C-8272-42AD-BA80-547605EE38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212741" y="6096012"/>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38">
              <a:extLst>
                <a:ext uri="{FF2B5EF4-FFF2-40B4-BE49-F238E27FC236}">
                  <a16:creationId xmlns:a16="http://schemas.microsoft.com/office/drawing/2014/main" id="{9D6179B9-63A8-4087-B0D7-442412CBD4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565941" y="6004156"/>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39">
              <a:extLst>
                <a:ext uri="{FF2B5EF4-FFF2-40B4-BE49-F238E27FC236}">
                  <a16:creationId xmlns:a16="http://schemas.microsoft.com/office/drawing/2014/main" id="{CADD67EC-77B7-47BA-9D84-FC526915ED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563951" y="6199762"/>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6" name="Freeform 38">
              <a:extLst>
                <a:ext uri="{FF2B5EF4-FFF2-40B4-BE49-F238E27FC236}">
                  <a16:creationId xmlns:a16="http://schemas.microsoft.com/office/drawing/2014/main" id="{5CFAE0AC-B0B1-4BBD-A3B2-476B343D93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461807" y="606739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7" name="Freeform 39">
              <a:extLst>
                <a:ext uri="{FF2B5EF4-FFF2-40B4-BE49-F238E27FC236}">
                  <a16:creationId xmlns:a16="http://schemas.microsoft.com/office/drawing/2014/main" id="{F33104F7-7254-4522-B3EF-B9391BA9DE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70379" y="5977807"/>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8" name="Freeform 38">
              <a:extLst>
                <a:ext uri="{FF2B5EF4-FFF2-40B4-BE49-F238E27FC236}">
                  <a16:creationId xmlns:a16="http://schemas.microsoft.com/office/drawing/2014/main" id="{95F2981E-6FD0-4E2E-9C96-25DDC8ABF4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784348" y="6081220"/>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9" name="Freeform 39">
              <a:extLst>
                <a:ext uri="{FF2B5EF4-FFF2-40B4-BE49-F238E27FC236}">
                  <a16:creationId xmlns:a16="http://schemas.microsoft.com/office/drawing/2014/main" id="{C4B43AF8-30C3-4D75-9592-EB022861F6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832809" y="6044045"/>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61" name="Rectangle 160">
            <a:extLst>
              <a:ext uri="{FF2B5EF4-FFF2-40B4-BE49-F238E27FC236}">
                <a16:creationId xmlns:a16="http://schemas.microsoft.com/office/drawing/2014/main" id="{B4CE0640-B5AC-420F-A979-4701983D46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2773" y="871729"/>
            <a:ext cx="7849227" cy="51099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EEFD973-046D-4022-BFDE-E6C7BED3D543}"/>
              </a:ext>
            </a:extLst>
          </p:cNvPr>
          <p:cNvSpPr>
            <a:spLocks noGrp="1"/>
          </p:cNvSpPr>
          <p:nvPr>
            <p:ph idx="1"/>
          </p:nvPr>
        </p:nvSpPr>
        <p:spPr>
          <a:xfrm>
            <a:off x="5214561" y="1690931"/>
            <a:ext cx="6173327" cy="3503497"/>
          </a:xfrm>
        </p:spPr>
        <p:txBody>
          <a:bodyPr vert="horz" lIns="91440" tIns="45720" rIns="91440" bIns="45720" rtlCol="0">
            <a:normAutofit/>
          </a:bodyPr>
          <a:lstStyle/>
          <a:p>
            <a:r>
              <a:rPr lang="en-US" dirty="0"/>
              <a:t>OBCHODZONY OD 2004ROKU. POCZĄTKOWO WYDARZENIE TO ŚWIĘTOWAŁY JEDYNIE PAŃSTWA EUROPEJSKIE, ALE JUŻ OD LAT DBI PRZEKRACZA GRANICE EUROPY ANGAŻUJĄC PAŃSTWA Z CAŁEGO ŚWIATA.</a:t>
            </a:r>
          </a:p>
        </p:txBody>
      </p:sp>
    </p:spTree>
    <p:extLst>
      <p:ext uri="{BB962C8B-B14F-4D97-AF65-F5344CB8AC3E}">
        <p14:creationId xmlns:p14="http://schemas.microsoft.com/office/powerpoint/2010/main" val="355515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12">
            <a:extLst>
              <a:ext uri="{FF2B5EF4-FFF2-40B4-BE49-F238E27FC236}">
                <a16:creationId xmlns:a16="http://schemas.microsoft.com/office/drawing/2014/main" id="{672C2B58-9772-4A7F-901D-5A1BCDE55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4">
            <a:extLst>
              <a:ext uri="{FF2B5EF4-FFF2-40B4-BE49-F238E27FC236}">
                <a16:creationId xmlns:a16="http://schemas.microsoft.com/office/drawing/2014/main" id="{50B3E7D1-9B4D-44BA-87A2-2ED68788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267"/>
            <a:ext cx="7324929" cy="6847466"/>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73518B-6D5F-492E-BFC2-0785149DC7DD}"/>
              </a:ext>
            </a:extLst>
          </p:cNvPr>
          <p:cNvSpPr>
            <a:spLocks noGrp="1"/>
          </p:cNvSpPr>
          <p:nvPr>
            <p:ph type="title"/>
          </p:nvPr>
        </p:nvSpPr>
        <p:spPr>
          <a:xfrm>
            <a:off x="1066800" y="571499"/>
            <a:ext cx="5596647" cy="1295401"/>
          </a:xfrm>
        </p:spPr>
        <p:txBody>
          <a:bodyPr>
            <a:normAutofit/>
          </a:bodyPr>
          <a:lstStyle/>
          <a:p>
            <a:pPr>
              <a:lnSpc>
                <a:spcPct val="90000"/>
              </a:lnSpc>
            </a:pPr>
            <a:r>
              <a:rPr lang="en-US" sz="3400"/>
              <a:t>CELE DNIA BEZPIACZNEGO INTERNETU </a:t>
            </a:r>
          </a:p>
        </p:txBody>
      </p:sp>
      <p:sp>
        <p:nvSpPr>
          <p:cNvPr id="6" name="Content Placeholder 5">
            <a:extLst>
              <a:ext uri="{FF2B5EF4-FFF2-40B4-BE49-F238E27FC236}">
                <a16:creationId xmlns:a16="http://schemas.microsoft.com/office/drawing/2014/main" id="{39522459-1316-4BE4-BA12-7D77AA66B5ED}"/>
              </a:ext>
            </a:extLst>
          </p:cNvPr>
          <p:cNvSpPr>
            <a:spLocks noGrp="1"/>
          </p:cNvSpPr>
          <p:nvPr>
            <p:ph idx="1"/>
          </p:nvPr>
        </p:nvSpPr>
        <p:spPr>
          <a:xfrm>
            <a:off x="1066800" y="1889298"/>
            <a:ext cx="5596647" cy="4273175"/>
          </a:xfrm>
        </p:spPr>
        <p:txBody>
          <a:bodyPr vert="horz" lIns="91440" tIns="45720" rIns="91440" bIns="45720" rtlCol="0">
            <a:normAutofit/>
          </a:bodyPr>
          <a:lstStyle/>
          <a:p>
            <a:r>
              <a:rPr lang="en-US"/>
              <a:t>Dzień </a:t>
            </a:r>
            <a:r>
              <a:rPr lang="en-US" b="1"/>
              <a:t>BEZPIECZNEGO INTERNETU</a:t>
            </a:r>
            <a:r>
              <a:rPr lang="en-US"/>
              <a:t>- święto w pierwszej połowie lutego. Został ustawiony z inicjatywy Komisji Europejskiej w ramach programu ''Safer Internet''. </a:t>
            </a:r>
            <a:r>
              <a:rPr lang="en-US" b="1"/>
              <a:t>Celem </a:t>
            </a:r>
            <a:r>
              <a:rPr lang="en-US"/>
              <a:t>ustawienia </a:t>
            </a:r>
            <a:r>
              <a:rPr lang="en-US" b="1"/>
              <a:t>dnia</a:t>
            </a:r>
            <a:r>
              <a:rPr lang="en-US"/>
              <a:t> było zwrucenie uwagi na kwestie </a:t>
            </a:r>
            <a:r>
              <a:rPr lang="en-US" b="1"/>
              <a:t>bezpiecznego </a:t>
            </a:r>
            <a:r>
              <a:rPr lang="en-US"/>
              <a:t>dostępu dzieci I młodzierzy do zasobów internetowych.</a:t>
            </a:r>
            <a:endParaRPr lang="en-US" b="1"/>
          </a:p>
        </p:txBody>
      </p:sp>
      <p:pic>
        <p:nvPicPr>
          <p:cNvPr id="7" name="Picture 7" descr="A picture containing logo&#10;&#10;Description automatically generated">
            <a:extLst>
              <a:ext uri="{FF2B5EF4-FFF2-40B4-BE49-F238E27FC236}">
                <a16:creationId xmlns:a16="http://schemas.microsoft.com/office/drawing/2014/main" id="{317EE61A-BF18-495B-AEB7-1C4950EE1BE5}"/>
              </a:ext>
            </a:extLst>
          </p:cNvPr>
          <p:cNvPicPr>
            <a:picLocks noChangeAspect="1"/>
          </p:cNvPicPr>
          <p:nvPr/>
        </p:nvPicPr>
        <p:blipFill>
          <a:blip r:embed="rId2"/>
          <a:stretch>
            <a:fillRect/>
          </a:stretch>
        </p:blipFill>
        <p:spPr>
          <a:xfrm>
            <a:off x="7765980" y="570048"/>
            <a:ext cx="3981651" cy="2723851"/>
          </a:xfrm>
          <a:prstGeom prst="rect">
            <a:avLst/>
          </a:prstGeom>
        </p:spPr>
      </p:pic>
      <p:pic>
        <p:nvPicPr>
          <p:cNvPr id="8" name="Picture 8" descr="A picture containing refrigerator&#10;&#10;Description automatically generated">
            <a:extLst>
              <a:ext uri="{FF2B5EF4-FFF2-40B4-BE49-F238E27FC236}">
                <a16:creationId xmlns:a16="http://schemas.microsoft.com/office/drawing/2014/main" id="{31D8D7B0-F064-4B66-B904-46AED3931738}"/>
              </a:ext>
            </a:extLst>
          </p:cNvPr>
          <p:cNvPicPr>
            <a:picLocks noChangeAspect="1"/>
          </p:cNvPicPr>
          <p:nvPr/>
        </p:nvPicPr>
        <p:blipFill>
          <a:blip r:embed="rId3"/>
          <a:stretch>
            <a:fillRect/>
          </a:stretch>
        </p:blipFill>
        <p:spPr>
          <a:xfrm>
            <a:off x="8082892" y="3617943"/>
            <a:ext cx="3779148" cy="2723180"/>
          </a:xfrm>
          <a:prstGeom prst="rect">
            <a:avLst/>
          </a:prstGeom>
        </p:spPr>
      </p:pic>
    </p:spTree>
    <p:extLst>
      <p:ext uri="{BB962C8B-B14F-4D97-AF65-F5344CB8AC3E}">
        <p14:creationId xmlns:p14="http://schemas.microsoft.com/office/powerpoint/2010/main" val="1955884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90" name="Group 358">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361"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3"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3"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4"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5"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6"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7"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8"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9"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0"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1"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2"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3"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4"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5"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6"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7"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8"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9"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0"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1"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2"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3"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4"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5"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6"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7"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8"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9"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0"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1"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2"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3"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4"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5"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6"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7"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8"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9"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0"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1"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2"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3"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4"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5"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6"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7"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8"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9"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0"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1"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2"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3"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4"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5"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6"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7"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491" name="Rectangle 548">
            <a:extLst>
              <a:ext uri="{FF2B5EF4-FFF2-40B4-BE49-F238E27FC236}">
                <a16:creationId xmlns:a16="http://schemas.microsoft.com/office/drawing/2014/main" id="{58789E63-C78D-4210-8A38-DD6FB3B6B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canyon with a mountain in the background&#10;&#10;Description automatically generated">
            <a:extLst>
              <a:ext uri="{FF2B5EF4-FFF2-40B4-BE49-F238E27FC236}">
                <a16:creationId xmlns:a16="http://schemas.microsoft.com/office/drawing/2014/main" id="{878D688C-B4E9-4482-8A26-AF40CA169F5A}"/>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5730"/>
          <a:stretch/>
        </p:blipFill>
        <p:spPr>
          <a:xfrm>
            <a:off x="20" y="10"/>
            <a:ext cx="12191980" cy="6857990"/>
          </a:xfrm>
          <a:prstGeom prst="rect">
            <a:avLst/>
          </a:prstGeom>
        </p:spPr>
      </p:pic>
      <p:sp>
        <p:nvSpPr>
          <p:cNvPr id="492" name="Rectangle 550">
            <a:extLst>
              <a:ext uri="{FF2B5EF4-FFF2-40B4-BE49-F238E27FC236}">
                <a16:creationId xmlns:a16="http://schemas.microsoft.com/office/drawing/2014/main" id="{9DE10C47-AF4B-43D9-ACC0-A3FB23B119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02967" cy="3974353"/>
          </a:xfrm>
          <a:prstGeom prst="rect">
            <a:avLst/>
          </a:prstGeom>
          <a:gradFill>
            <a:gsLst>
              <a:gs pos="100000">
                <a:srgbClr val="000000">
                  <a:alpha val="0"/>
                </a:srgbClr>
              </a:gs>
              <a:gs pos="0">
                <a:schemeClr val="tx1"/>
              </a:gs>
              <a:gs pos="0">
                <a:srgbClr val="000000">
                  <a:alpha val="48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7C8DDA-3152-41D4-BAA6-79C0C4E2C29F}"/>
              </a:ext>
            </a:extLst>
          </p:cNvPr>
          <p:cNvSpPr>
            <a:spLocks noGrp="1"/>
          </p:cNvSpPr>
          <p:nvPr>
            <p:ph type="title"/>
          </p:nvPr>
        </p:nvSpPr>
        <p:spPr>
          <a:xfrm>
            <a:off x="2506639" y="215153"/>
            <a:ext cx="7178723" cy="1757082"/>
          </a:xfrm>
        </p:spPr>
        <p:txBody>
          <a:bodyPr vert="horz" lIns="91440" tIns="45720" rIns="91440" bIns="45720" rtlCol="0" anchor="b">
            <a:normAutofit/>
          </a:bodyPr>
          <a:lstStyle/>
          <a:p>
            <a:pPr algn="ctr"/>
            <a:r>
              <a:rPr lang="en-US" sz="5400">
                <a:solidFill>
                  <a:srgbClr val="FFFFFF"/>
                </a:solidFill>
              </a:rPr>
              <a:t>KONIEC</a:t>
            </a:r>
          </a:p>
        </p:txBody>
      </p:sp>
      <p:sp>
        <p:nvSpPr>
          <p:cNvPr id="5" name="TextBox 4">
            <a:extLst>
              <a:ext uri="{FF2B5EF4-FFF2-40B4-BE49-F238E27FC236}">
                <a16:creationId xmlns:a16="http://schemas.microsoft.com/office/drawing/2014/main" id="{635C6DE5-05EB-41BE-9277-19AA56AB5CB3}"/>
              </a:ext>
            </a:extLst>
          </p:cNvPr>
          <p:cNvSpPr txBox="1"/>
          <p:nvPr/>
        </p:nvSpPr>
        <p:spPr>
          <a:xfrm>
            <a:off x="9575579" y="6657945"/>
            <a:ext cx="2616421"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4069654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8">
            <a:extLst>
              <a:ext uri="{FF2B5EF4-FFF2-40B4-BE49-F238E27FC236}">
                <a16:creationId xmlns:a16="http://schemas.microsoft.com/office/drawing/2014/main" id="{4080BC15-6F3E-4EDC-BB73-20706F743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1D8960-DCB6-4F33-8DCC-23A0E297CF33}"/>
              </a:ext>
            </a:extLst>
          </p:cNvPr>
          <p:cNvSpPr>
            <a:spLocks noGrp="1"/>
          </p:cNvSpPr>
          <p:nvPr>
            <p:ph type="title"/>
          </p:nvPr>
        </p:nvSpPr>
        <p:spPr>
          <a:xfrm>
            <a:off x="877326" y="792916"/>
            <a:ext cx="10426923" cy="846581"/>
          </a:xfrm>
        </p:spPr>
        <p:txBody>
          <a:bodyPr>
            <a:normAutofit/>
          </a:bodyPr>
          <a:lstStyle/>
          <a:p>
            <a:pPr algn="ctr"/>
            <a:r>
              <a:rPr lang="en-US" dirty="0"/>
              <a:t>WYKOŻYSTANE ŹRÓDŁA:</a:t>
            </a:r>
          </a:p>
        </p:txBody>
      </p:sp>
      <p:sp>
        <p:nvSpPr>
          <p:cNvPr id="12" name="Freeform 8">
            <a:extLst>
              <a:ext uri="{FF2B5EF4-FFF2-40B4-BE49-F238E27FC236}">
                <a16:creationId xmlns:a16="http://schemas.microsoft.com/office/drawing/2014/main" id="{E4E336B8-243A-49D9-9876-4BF3A08D3A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6018" y="169903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110">
            <a:extLst>
              <a:ext uri="{FF2B5EF4-FFF2-40B4-BE49-F238E27FC236}">
                <a16:creationId xmlns:a16="http://schemas.microsoft.com/office/drawing/2014/main" id="{05F36030-F60E-436E-81FE-74DD0776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34969" y="1723504"/>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06">
            <a:extLst>
              <a:ext uri="{FF2B5EF4-FFF2-40B4-BE49-F238E27FC236}">
                <a16:creationId xmlns:a16="http://schemas.microsoft.com/office/drawing/2014/main" id="{800D5F55-AC8B-4C26-ABB0-D8D609EC46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70691" y="1706251"/>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12">
            <a:extLst>
              <a:ext uri="{FF2B5EF4-FFF2-40B4-BE49-F238E27FC236}">
                <a16:creationId xmlns:a16="http://schemas.microsoft.com/office/drawing/2014/main" id="{2DF0B83D-C899-44CA-9B54-A9C57E8EB3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5291" y="1689637"/>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08">
            <a:extLst>
              <a:ext uri="{FF2B5EF4-FFF2-40B4-BE49-F238E27FC236}">
                <a16:creationId xmlns:a16="http://schemas.microsoft.com/office/drawing/2014/main" id="{E16B2E5A-8EC8-4C56-AB77-380486FDF0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83918" y="1718490"/>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111">
            <a:extLst>
              <a:ext uri="{FF2B5EF4-FFF2-40B4-BE49-F238E27FC236}">
                <a16:creationId xmlns:a16="http://schemas.microsoft.com/office/drawing/2014/main" id="{C87A69CB-2620-4628-9781-88BD40636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407232" y="1733996"/>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9">
            <a:extLst>
              <a:ext uri="{FF2B5EF4-FFF2-40B4-BE49-F238E27FC236}">
                <a16:creationId xmlns:a16="http://schemas.microsoft.com/office/drawing/2014/main" id="{CABAB4BD-890F-4563-A5CA-536788B1E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665993" y="1721756"/>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05">
            <a:extLst>
              <a:ext uri="{FF2B5EF4-FFF2-40B4-BE49-F238E27FC236}">
                <a16:creationId xmlns:a16="http://schemas.microsoft.com/office/drawing/2014/main" id="{24690199-C217-4DCB-9B31-1A45649B0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958428" y="1694826"/>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07">
            <a:extLst>
              <a:ext uri="{FF2B5EF4-FFF2-40B4-BE49-F238E27FC236}">
                <a16:creationId xmlns:a16="http://schemas.microsoft.com/office/drawing/2014/main" id="{77F70717-3071-4962-8A7C-F9A58151C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8566" y="178295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92">
            <a:extLst>
              <a:ext uri="{FF2B5EF4-FFF2-40B4-BE49-F238E27FC236}">
                <a16:creationId xmlns:a16="http://schemas.microsoft.com/office/drawing/2014/main" id="{9E870E95-FCD6-4158-861A-5CEC896F52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443340" y="1718489"/>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4">
            <a:extLst>
              <a:ext uri="{FF2B5EF4-FFF2-40B4-BE49-F238E27FC236}">
                <a16:creationId xmlns:a16="http://schemas.microsoft.com/office/drawing/2014/main" id="{6E01758F-8AEC-4155-B791-2A8CB8A482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463918" y="179572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91">
            <a:extLst>
              <a:ext uri="{FF2B5EF4-FFF2-40B4-BE49-F238E27FC236}">
                <a16:creationId xmlns:a16="http://schemas.microsoft.com/office/drawing/2014/main" id="{8379C6B3-49BE-4333-B322-AF02BBB41C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699219" y="1781709"/>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95">
            <a:extLst>
              <a:ext uri="{FF2B5EF4-FFF2-40B4-BE49-F238E27FC236}">
                <a16:creationId xmlns:a16="http://schemas.microsoft.com/office/drawing/2014/main" id="{6D7188E6-F4DA-4486-938D-F45FE01A2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38154" y="177124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93">
            <a:extLst>
              <a:ext uri="{FF2B5EF4-FFF2-40B4-BE49-F238E27FC236}">
                <a16:creationId xmlns:a16="http://schemas.microsoft.com/office/drawing/2014/main" id="{CD22207C-B504-40B2-A1EB-2DC9B8162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325078" y="1741047"/>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96">
            <a:extLst>
              <a:ext uri="{FF2B5EF4-FFF2-40B4-BE49-F238E27FC236}">
                <a16:creationId xmlns:a16="http://schemas.microsoft.com/office/drawing/2014/main" id="{0FBC38BC-DE18-4960-A9D4-F24C6F60C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6561" y="1777768"/>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14">
            <a:extLst>
              <a:ext uri="{FF2B5EF4-FFF2-40B4-BE49-F238E27FC236}">
                <a16:creationId xmlns:a16="http://schemas.microsoft.com/office/drawing/2014/main" id="{BC872037-D6F5-4CE7-A090-32A977A79F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618593" y="1841417"/>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100">
            <a:extLst>
              <a:ext uri="{FF2B5EF4-FFF2-40B4-BE49-F238E27FC236}">
                <a16:creationId xmlns:a16="http://schemas.microsoft.com/office/drawing/2014/main" id="{D3C4B45C-266A-45BF-98FA-CA5409C46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877354" y="1780215"/>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98">
            <a:extLst>
              <a:ext uri="{FF2B5EF4-FFF2-40B4-BE49-F238E27FC236}">
                <a16:creationId xmlns:a16="http://schemas.microsoft.com/office/drawing/2014/main" id="{76909582-A285-4EA4-AE72-9DBF0D5659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31821" y="1780216"/>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15">
            <a:extLst>
              <a:ext uri="{FF2B5EF4-FFF2-40B4-BE49-F238E27FC236}">
                <a16:creationId xmlns:a16="http://schemas.microsoft.com/office/drawing/2014/main" id="{A620CFBF-D373-4BA6-BE41-62B50B945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81447" y="1847130"/>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99">
            <a:extLst>
              <a:ext uri="{FF2B5EF4-FFF2-40B4-BE49-F238E27FC236}">
                <a16:creationId xmlns:a16="http://schemas.microsoft.com/office/drawing/2014/main" id="{700BC7B2-0C3D-459F-92C1-3605AA3F09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25006" y="1780214"/>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23">
            <a:extLst>
              <a:ext uri="{FF2B5EF4-FFF2-40B4-BE49-F238E27FC236}">
                <a16:creationId xmlns:a16="http://schemas.microsoft.com/office/drawing/2014/main" id="{24F4B005-B785-4A57-9E5A-82D85F00D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0621" y="1958820"/>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30">
            <a:extLst>
              <a:ext uri="{FF2B5EF4-FFF2-40B4-BE49-F238E27FC236}">
                <a16:creationId xmlns:a16="http://schemas.microsoft.com/office/drawing/2014/main" id="{196ED9B6-969E-4AC4-ACD0-95A421BAB3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67876" y="1912264"/>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94">
            <a:extLst>
              <a:ext uri="{FF2B5EF4-FFF2-40B4-BE49-F238E27FC236}">
                <a16:creationId xmlns:a16="http://schemas.microsoft.com/office/drawing/2014/main" id="{E317ADBB-3E4F-42D2-B7F2-A15924AD50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255785" y="1827137"/>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35">
            <a:extLst>
              <a:ext uri="{FF2B5EF4-FFF2-40B4-BE49-F238E27FC236}">
                <a16:creationId xmlns:a16="http://schemas.microsoft.com/office/drawing/2014/main" id="{2E9B2055-E384-472D-91D3-74775CDA16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16796" y="1938826"/>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97">
            <a:extLst>
              <a:ext uri="{FF2B5EF4-FFF2-40B4-BE49-F238E27FC236}">
                <a16:creationId xmlns:a16="http://schemas.microsoft.com/office/drawing/2014/main" id="{1F8EFF99-76BF-4F9B-ADAA-B8D310153B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741150" y="1822746"/>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13">
            <a:extLst>
              <a:ext uri="{FF2B5EF4-FFF2-40B4-BE49-F238E27FC236}">
                <a16:creationId xmlns:a16="http://schemas.microsoft.com/office/drawing/2014/main" id="{626F1B89-B88E-4CE3-90BF-3704BAF48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52139" y="1841417"/>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01">
            <a:extLst>
              <a:ext uri="{FF2B5EF4-FFF2-40B4-BE49-F238E27FC236}">
                <a16:creationId xmlns:a16="http://schemas.microsoft.com/office/drawing/2014/main" id="{C72C1CB8-8213-4EE7-AFFF-B0A74E7A74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074567" y="1786745"/>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02">
            <a:extLst>
              <a:ext uri="{FF2B5EF4-FFF2-40B4-BE49-F238E27FC236}">
                <a16:creationId xmlns:a16="http://schemas.microsoft.com/office/drawing/2014/main" id="{2FF32C41-49E2-459E-9AC4-64269039B1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734759" y="1790057"/>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103">
            <a:extLst>
              <a:ext uri="{FF2B5EF4-FFF2-40B4-BE49-F238E27FC236}">
                <a16:creationId xmlns:a16="http://schemas.microsoft.com/office/drawing/2014/main" id="{06B5D5F0-EA51-440D-81A0-FE60CCFBA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914652" y="1795720"/>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17">
            <a:extLst>
              <a:ext uri="{FF2B5EF4-FFF2-40B4-BE49-F238E27FC236}">
                <a16:creationId xmlns:a16="http://schemas.microsoft.com/office/drawing/2014/main" id="{B7CA6C2F-61C2-486F-B691-E8EB4BA27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976684" y="1859371"/>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120">
            <a:extLst>
              <a:ext uri="{FF2B5EF4-FFF2-40B4-BE49-F238E27FC236}">
                <a16:creationId xmlns:a16="http://schemas.microsoft.com/office/drawing/2014/main" id="{A6727626-8944-4EB7-B327-B696FE48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137524" y="1799174"/>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106">
            <a:extLst>
              <a:ext uri="{FF2B5EF4-FFF2-40B4-BE49-F238E27FC236}">
                <a16:creationId xmlns:a16="http://schemas.microsoft.com/office/drawing/2014/main" id="{CFBBE0E2-8BDF-4B26-BEBC-DB799B8F6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99" y="1883596"/>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137">
            <a:extLst>
              <a:ext uri="{FF2B5EF4-FFF2-40B4-BE49-F238E27FC236}">
                <a16:creationId xmlns:a16="http://schemas.microsoft.com/office/drawing/2014/main" id="{8EB99B25-2662-42DE-8F5D-E0F6F28C8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56267" y="1819794"/>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131">
            <a:extLst>
              <a:ext uri="{FF2B5EF4-FFF2-40B4-BE49-F238E27FC236}">
                <a16:creationId xmlns:a16="http://schemas.microsoft.com/office/drawing/2014/main" id="{496BF3B0-761A-4454-BE3C-86B4675DC0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43018" y="1943167"/>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41">
            <a:extLst>
              <a:ext uri="{FF2B5EF4-FFF2-40B4-BE49-F238E27FC236}">
                <a16:creationId xmlns:a16="http://schemas.microsoft.com/office/drawing/2014/main" id="{B519F0F1-B284-44D5-91E9-5018219AFF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277721" y="1971061"/>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22">
            <a:extLst>
              <a:ext uri="{FF2B5EF4-FFF2-40B4-BE49-F238E27FC236}">
                <a16:creationId xmlns:a16="http://schemas.microsoft.com/office/drawing/2014/main" id="{0ED49C08-BE23-43F9-A421-6CD45C780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572383" y="1946023"/>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19">
            <a:extLst>
              <a:ext uri="{FF2B5EF4-FFF2-40B4-BE49-F238E27FC236}">
                <a16:creationId xmlns:a16="http://schemas.microsoft.com/office/drawing/2014/main" id="{92F171FA-0CB2-4F4C-A2F3-1B7B6B0289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54193" y="1803359"/>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118">
            <a:extLst>
              <a:ext uri="{FF2B5EF4-FFF2-40B4-BE49-F238E27FC236}">
                <a16:creationId xmlns:a16="http://schemas.microsoft.com/office/drawing/2014/main" id="{A0073675-5E26-428E-A2F7-2A952D314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37628" y="1862634"/>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120">
            <a:extLst>
              <a:ext uri="{FF2B5EF4-FFF2-40B4-BE49-F238E27FC236}">
                <a16:creationId xmlns:a16="http://schemas.microsoft.com/office/drawing/2014/main" id="{D8C4C7E6-114C-4D16-9FC6-1260653C23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19407" y="1807960"/>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110">
            <a:extLst>
              <a:ext uri="{FF2B5EF4-FFF2-40B4-BE49-F238E27FC236}">
                <a16:creationId xmlns:a16="http://schemas.microsoft.com/office/drawing/2014/main" id="{5FB2CD0B-BF87-4FEC-B6B6-0DA50B9314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951575" y="1824318"/>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106">
            <a:extLst>
              <a:ext uri="{FF2B5EF4-FFF2-40B4-BE49-F238E27FC236}">
                <a16:creationId xmlns:a16="http://schemas.microsoft.com/office/drawing/2014/main" id="{D12EC8B9-DE60-44BC-9911-A9CD8EF50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230164" y="1807065"/>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112">
            <a:extLst>
              <a:ext uri="{FF2B5EF4-FFF2-40B4-BE49-F238E27FC236}">
                <a16:creationId xmlns:a16="http://schemas.microsoft.com/office/drawing/2014/main" id="{9B0D6CF6-D17B-4DC7-828A-773636910C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51876" y="1762806"/>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108">
            <a:extLst>
              <a:ext uri="{FF2B5EF4-FFF2-40B4-BE49-F238E27FC236}">
                <a16:creationId xmlns:a16="http://schemas.microsoft.com/office/drawing/2014/main" id="{8C6933FD-FAB6-403B-9CD4-EF0E06CF79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843391" y="1759541"/>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11">
            <a:extLst>
              <a:ext uri="{FF2B5EF4-FFF2-40B4-BE49-F238E27FC236}">
                <a16:creationId xmlns:a16="http://schemas.microsoft.com/office/drawing/2014/main" id="{5C2A4452-6B00-411C-80AB-29AE135B4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066705" y="1775047"/>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109">
            <a:extLst>
              <a:ext uri="{FF2B5EF4-FFF2-40B4-BE49-F238E27FC236}">
                <a16:creationId xmlns:a16="http://schemas.microsoft.com/office/drawing/2014/main" id="{3F4D3F48-1D65-45EB-91E2-BEFFB2440C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334906" y="1792187"/>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105">
            <a:extLst>
              <a:ext uri="{FF2B5EF4-FFF2-40B4-BE49-F238E27FC236}">
                <a16:creationId xmlns:a16="http://schemas.microsoft.com/office/drawing/2014/main" id="{F5A66334-17A8-4594-AB17-4C33A955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578638" y="1792714"/>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107">
            <a:extLst>
              <a:ext uri="{FF2B5EF4-FFF2-40B4-BE49-F238E27FC236}">
                <a16:creationId xmlns:a16="http://schemas.microsoft.com/office/drawing/2014/main" id="{FB7FEAD3-708C-4B79-B452-4445C277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858039" y="1824004"/>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92">
            <a:extLst>
              <a:ext uri="{FF2B5EF4-FFF2-40B4-BE49-F238E27FC236}">
                <a16:creationId xmlns:a16="http://schemas.microsoft.com/office/drawing/2014/main" id="{41281533-9B25-42A4-9F50-34B4F24C0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102813" y="1759540"/>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114">
            <a:extLst>
              <a:ext uri="{FF2B5EF4-FFF2-40B4-BE49-F238E27FC236}">
                <a16:creationId xmlns:a16="http://schemas.microsoft.com/office/drawing/2014/main" id="{007246F1-084B-45D9-BDD9-99BB53F6C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278066" y="1804776"/>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113">
            <a:extLst>
              <a:ext uri="{FF2B5EF4-FFF2-40B4-BE49-F238E27FC236}">
                <a16:creationId xmlns:a16="http://schemas.microsoft.com/office/drawing/2014/main" id="{77CDD712-F443-4EDC-B663-5EC5ACD7D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511612" y="1804776"/>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104">
            <a:extLst>
              <a:ext uri="{FF2B5EF4-FFF2-40B4-BE49-F238E27FC236}">
                <a16:creationId xmlns:a16="http://schemas.microsoft.com/office/drawing/2014/main" id="{4A695BE5-DE27-460F-845F-45BB814FE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123391" y="1836771"/>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91">
            <a:extLst>
              <a:ext uri="{FF2B5EF4-FFF2-40B4-BE49-F238E27FC236}">
                <a16:creationId xmlns:a16="http://schemas.microsoft.com/office/drawing/2014/main" id="{DE28BE4E-1A59-46FF-810A-A8F9A46F70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358692" y="1822760"/>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95">
            <a:extLst>
              <a:ext uri="{FF2B5EF4-FFF2-40B4-BE49-F238E27FC236}">
                <a16:creationId xmlns:a16="http://schemas.microsoft.com/office/drawing/2014/main" id="{A3CF799A-9839-4CB1-9381-DCC0C1FE1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697627" y="1812291"/>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115">
            <a:extLst>
              <a:ext uri="{FF2B5EF4-FFF2-40B4-BE49-F238E27FC236}">
                <a16:creationId xmlns:a16="http://schemas.microsoft.com/office/drawing/2014/main" id="{1EFA42E9-27C0-423D-93C8-794A9683F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40920" y="1810489"/>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93">
            <a:extLst>
              <a:ext uri="{FF2B5EF4-FFF2-40B4-BE49-F238E27FC236}">
                <a16:creationId xmlns:a16="http://schemas.microsoft.com/office/drawing/2014/main" id="{E5B56BED-7578-4E42-889D-34AA58F67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928451" y="1829760"/>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96">
            <a:extLst>
              <a:ext uri="{FF2B5EF4-FFF2-40B4-BE49-F238E27FC236}">
                <a16:creationId xmlns:a16="http://schemas.microsoft.com/office/drawing/2014/main" id="{FCC7DD6E-E0E5-46B9-81B7-3B2F7B333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216034" y="1818819"/>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100">
            <a:extLst>
              <a:ext uri="{FF2B5EF4-FFF2-40B4-BE49-F238E27FC236}">
                <a16:creationId xmlns:a16="http://schemas.microsoft.com/office/drawing/2014/main" id="{9C83D9FD-E06E-407B-BA7C-2C2AD5B16C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536827" y="1821266"/>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98">
            <a:extLst>
              <a:ext uri="{FF2B5EF4-FFF2-40B4-BE49-F238E27FC236}">
                <a16:creationId xmlns:a16="http://schemas.microsoft.com/office/drawing/2014/main" id="{3C1174EE-071E-4421-BD9C-2C2D84190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891294" y="1821267"/>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99">
            <a:extLst>
              <a:ext uri="{FF2B5EF4-FFF2-40B4-BE49-F238E27FC236}">
                <a16:creationId xmlns:a16="http://schemas.microsoft.com/office/drawing/2014/main" id="{6F280CAD-1F1B-4F43-99A3-B2EC2A7F3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084479" y="1821265"/>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97">
            <a:extLst>
              <a:ext uri="{FF2B5EF4-FFF2-40B4-BE49-F238E27FC236}">
                <a16:creationId xmlns:a16="http://schemas.microsoft.com/office/drawing/2014/main" id="{0D5C974E-4B43-4FFA-8230-DB0E1993C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409702" y="1821267"/>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101">
            <a:extLst>
              <a:ext uri="{FF2B5EF4-FFF2-40B4-BE49-F238E27FC236}">
                <a16:creationId xmlns:a16="http://schemas.microsoft.com/office/drawing/2014/main" id="{A1CACEBA-A7A9-45FB-897A-888150011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34040" y="1827796"/>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94">
            <a:extLst>
              <a:ext uri="{FF2B5EF4-FFF2-40B4-BE49-F238E27FC236}">
                <a16:creationId xmlns:a16="http://schemas.microsoft.com/office/drawing/2014/main" id="{583E2F4A-E235-4600-A80D-18C1C36EE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915258" y="1868188"/>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132">
            <a:extLst>
              <a:ext uri="{FF2B5EF4-FFF2-40B4-BE49-F238E27FC236}">
                <a16:creationId xmlns:a16="http://schemas.microsoft.com/office/drawing/2014/main" id="{F16259CF-A0BC-4673-91C7-A7D3CDF7C7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80494" y="198458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134">
            <a:extLst>
              <a:ext uri="{FF2B5EF4-FFF2-40B4-BE49-F238E27FC236}">
                <a16:creationId xmlns:a16="http://schemas.microsoft.com/office/drawing/2014/main" id="{B09A934A-4464-4C9B-ACAD-9128E0B61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076791" y="1990554"/>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125">
            <a:extLst>
              <a:ext uri="{FF2B5EF4-FFF2-40B4-BE49-F238E27FC236}">
                <a16:creationId xmlns:a16="http://schemas.microsoft.com/office/drawing/2014/main" id="{CB010BB8-6FD4-498C-994D-53C8DC749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314022" y="2016723"/>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125">
            <a:extLst>
              <a:ext uri="{FF2B5EF4-FFF2-40B4-BE49-F238E27FC236}">
                <a16:creationId xmlns:a16="http://schemas.microsoft.com/office/drawing/2014/main" id="{2D373437-2902-4D8A-B887-F6941556C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28670" y="2009731"/>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128">
            <a:extLst>
              <a:ext uri="{FF2B5EF4-FFF2-40B4-BE49-F238E27FC236}">
                <a16:creationId xmlns:a16="http://schemas.microsoft.com/office/drawing/2014/main" id="{217D616F-FDFA-439E-8B09-E55F8234B0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752808" y="2031819"/>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140">
            <a:extLst>
              <a:ext uri="{FF2B5EF4-FFF2-40B4-BE49-F238E27FC236}">
                <a16:creationId xmlns:a16="http://schemas.microsoft.com/office/drawing/2014/main" id="{0F74D32E-67FC-452C-A52B-988DB49843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995484" y="1997173"/>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126">
            <a:extLst>
              <a:ext uri="{FF2B5EF4-FFF2-40B4-BE49-F238E27FC236}">
                <a16:creationId xmlns:a16="http://schemas.microsoft.com/office/drawing/2014/main" id="{B8F74E45-2803-4A11-9333-3639A1C2F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50834" y="2028557"/>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121">
            <a:extLst>
              <a:ext uri="{FF2B5EF4-FFF2-40B4-BE49-F238E27FC236}">
                <a16:creationId xmlns:a16="http://schemas.microsoft.com/office/drawing/2014/main" id="{106009C3-0971-47AF-8BD9-2EC8A6A4B2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37067" y="2038617"/>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120">
            <a:extLst>
              <a:ext uri="{FF2B5EF4-FFF2-40B4-BE49-F238E27FC236}">
                <a16:creationId xmlns:a16="http://schemas.microsoft.com/office/drawing/2014/main" id="{ED29B115-F34D-4E41-A4A2-C0CE41C697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822857" y="2027626"/>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6">
            <a:extLst>
              <a:ext uri="{FF2B5EF4-FFF2-40B4-BE49-F238E27FC236}">
                <a16:creationId xmlns:a16="http://schemas.microsoft.com/office/drawing/2014/main" id="{19D4861C-7907-48BF-84E7-96C0E098D4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32866" y="2045318"/>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6" name="Freeform 127">
            <a:extLst>
              <a:ext uri="{FF2B5EF4-FFF2-40B4-BE49-F238E27FC236}">
                <a16:creationId xmlns:a16="http://schemas.microsoft.com/office/drawing/2014/main" id="{AEF03EB9-6D77-4E55-BCF2-4402550D3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25618" y="2028556"/>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8" name="Freeform 133">
            <a:extLst>
              <a:ext uri="{FF2B5EF4-FFF2-40B4-BE49-F238E27FC236}">
                <a16:creationId xmlns:a16="http://schemas.microsoft.com/office/drawing/2014/main" id="{1C9C3C8B-A28D-44DF-AA29-02B28AED7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507420" y="2040797"/>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0" name="Freeform 129">
            <a:extLst>
              <a:ext uri="{FF2B5EF4-FFF2-40B4-BE49-F238E27FC236}">
                <a16:creationId xmlns:a16="http://schemas.microsoft.com/office/drawing/2014/main" id="{1EB7CB2D-F6AA-4861-B158-DA3E6B923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700604" y="2031819"/>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2" name="Freeform 142">
            <a:extLst>
              <a:ext uri="{FF2B5EF4-FFF2-40B4-BE49-F238E27FC236}">
                <a16:creationId xmlns:a16="http://schemas.microsoft.com/office/drawing/2014/main" id="{48203367-1F19-4C4F-B38D-929816F78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766179" y="2095470"/>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4" name="Freeform 138">
            <a:extLst>
              <a:ext uri="{FF2B5EF4-FFF2-40B4-BE49-F238E27FC236}">
                <a16:creationId xmlns:a16="http://schemas.microsoft.com/office/drawing/2014/main" id="{B89B3B49-0A7E-4573-9B52-D1B0659831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016079" y="2058750"/>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6" name="Freeform 137">
            <a:extLst>
              <a:ext uri="{FF2B5EF4-FFF2-40B4-BE49-F238E27FC236}">
                <a16:creationId xmlns:a16="http://schemas.microsoft.com/office/drawing/2014/main" id="{0288BD39-0846-445A-BD81-1E34E0E99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268636" y="2056301"/>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8" name="Freeform 136">
            <a:extLst>
              <a:ext uri="{FF2B5EF4-FFF2-40B4-BE49-F238E27FC236}">
                <a16:creationId xmlns:a16="http://schemas.microsoft.com/office/drawing/2014/main" id="{BA82150B-D747-458F-8C52-72FBA52BCD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568517" y="2052663"/>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0" name="Freeform 143">
            <a:extLst>
              <a:ext uri="{FF2B5EF4-FFF2-40B4-BE49-F238E27FC236}">
                <a16:creationId xmlns:a16="http://schemas.microsoft.com/office/drawing/2014/main" id="{FEBB9D94-7802-4607-9BA4-62FB212BFC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793248" y="2045573"/>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2" name="Freeform 144">
            <a:extLst>
              <a:ext uri="{FF2B5EF4-FFF2-40B4-BE49-F238E27FC236}">
                <a16:creationId xmlns:a16="http://schemas.microsoft.com/office/drawing/2014/main" id="{24743784-06E3-4913-9DFD-2FCBF9D929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029200" y="2043044"/>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 name="Freeform 145">
            <a:extLst>
              <a:ext uri="{FF2B5EF4-FFF2-40B4-BE49-F238E27FC236}">
                <a16:creationId xmlns:a16="http://schemas.microsoft.com/office/drawing/2014/main" id="{25CD3315-6611-406F-AF95-2EF9F5A5B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92025" y="2027462"/>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6" name="Freeform 139">
            <a:extLst>
              <a:ext uri="{FF2B5EF4-FFF2-40B4-BE49-F238E27FC236}">
                <a16:creationId xmlns:a16="http://schemas.microsoft.com/office/drawing/2014/main" id="{EB447648-FE0A-4D8E-86B8-D38D5F938B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37627" y="2065277"/>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8" name="Freeform 8">
            <a:extLst>
              <a:ext uri="{FF2B5EF4-FFF2-40B4-BE49-F238E27FC236}">
                <a16:creationId xmlns:a16="http://schemas.microsoft.com/office/drawing/2014/main" id="{4B0A51D7-FF65-4E97-9E1A-8C4688E86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27269" y="2059158"/>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0" name="Freeform 130">
            <a:extLst>
              <a:ext uri="{FF2B5EF4-FFF2-40B4-BE49-F238E27FC236}">
                <a16:creationId xmlns:a16="http://schemas.microsoft.com/office/drawing/2014/main" id="{008FF77B-AC18-4E35-BB9B-0CA39278F7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050053" y="2062420"/>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2" name="Freeform 135">
            <a:extLst>
              <a:ext uri="{FF2B5EF4-FFF2-40B4-BE49-F238E27FC236}">
                <a16:creationId xmlns:a16="http://schemas.microsoft.com/office/drawing/2014/main" id="{E71F6428-AC25-4A5A-8439-04768A17B6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49601" y="2004283"/>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4" name="Freeform 131">
            <a:extLst>
              <a:ext uri="{FF2B5EF4-FFF2-40B4-BE49-F238E27FC236}">
                <a16:creationId xmlns:a16="http://schemas.microsoft.com/office/drawing/2014/main" id="{F237A1D4-9D62-4DEA-BD39-E5EC93B33B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635670" y="1985929"/>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6" name="Freeform 141">
            <a:extLst>
              <a:ext uri="{FF2B5EF4-FFF2-40B4-BE49-F238E27FC236}">
                <a16:creationId xmlns:a16="http://schemas.microsoft.com/office/drawing/2014/main" id="{87E919CC-AC41-4F0D-A842-792D7A418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816961" y="1988004"/>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8" name="Freeform 136">
            <a:extLst>
              <a:ext uri="{FF2B5EF4-FFF2-40B4-BE49-F238E27FC236}">
                <a16:creationId xmlns:a16="http://schemas.microsoft.com/office/drawing/2014/main" id="{965D7305-50C2-4D93-8832-19DC70C5B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081089" y="2011634"/>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0" name="Freeform 122">
            <a:extLst>
              <a:ext uri="{FF2B5EF4-FFF2-40B4-BE49-F238E27FC236}">
                <a16:creationId xmlns:a16="http://schemas.microsoft.com/office/drawing/2014/main" id="{E0E5EA9F-6192-466D-BF45-46D9BCE3BD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264051" y="1999395"/>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2" name="Freeform 132">
            <a:extLst>
              <a:ext uri="{FF2B5EF4-FFF2-40B4-BE49-F238E27FC236}">
                <a16:creationId xmlns:a16="http://schemas.microsoft.com/office/drawing/2014/main" id="{CFF6BE31-4842-4659-8D68-63423F826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92157" y="2025636"/>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4" name="Freeform 134">
            <a:extLst>
              <a:ext uri="{FF2B5EF4-FFF2-40B4-BE49-F238E27FC236}">
                <a16:creationId xmlns:a16="http://schemas.microsoft.com/office/drawing/2014/main" id="{3EC2112B-E2EC-492A-8AF9-D78F4B4A99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688454" y="2031605"/>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6" name="Freeform 125">
            <a:extLst>
              <a:ext uri="{FF2B5EF4-FFF2-40B4-BE49-F238E27FC236}">
                <a16:creationId xmlns:a16="http://schemas.microsoft.com/office/drawing/2014/main" id="{EB635BC8-61BC-44D5-AA11-9A308B3BA4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925685" y="2057774"/>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8" name="Freeform 125">
            <a:extLst>
              <a:ext uri="{FF2B5EF4-FFF2-40B4-BE49-F238E27FC236}">
                <a16:creationId xmlns:a16="http://schemas.microsoft.com/office/drawing/2014/main" id="{7E9ACE65-00C6-4A75-8F61-CCADAF3EC1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140333" y="2050782"/>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0" name="Freeform 128">
            <a:extLst>
              <a:ext uri="{FF2B5EF4-FFF2-40B4-BE49-F238E27FC236}">
                <a16:creationId xmlns:a16="http://schemas.microsoft.com/office/drawing/2014/main" id="{5D7163FE-5ADD-41E7-985B-F95E7E048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364471" y="2072870"/>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2" name="Freeform 140">
            <a:extLst>
              <a:ext uri="{FF2B5EF4-FFF2-40B4-BE49-F238E27FC236}">
                <a16:creationId xmlns:a16="http://schemas.microsoft.com/office/drawing/2014/main" id="{DCD7108A-C70D-4FD9-B91A-0E9F9501A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607147" y="2055076"/>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4" name="Freeform 126">
            <a:extLst>
              <a:ext uri="{FF2B5EF4-FFF2-40B4-BE49-F238E27FC236}">
                <a16:creationId xmlns:a16="http://schemas.microsoft.com/office/drawing/2014/main" id="{3C0CF799-2713-48A8-94DF-F8CB5F3324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862497" y="2069608"/>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6" name="Freeform 121">
            <a:extLst>
              <a:ext uri="{FF2B5EF4-FFF2-40B4-BE49-F238E27FC236}">
                <a16:creationId xmlns:a16="http://schemas.microsoft.com/office/drawing/2014/main" id="{00B8B62E-6551-4805-BD5A-5188FE5D3A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139671" y="2062635"/>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8" name="Freeform 120">
            <a:extLst>
              <a:ext uri="{FF2B5EF4-FFF2-40B4-BE49-F238E27FC236}">
                <a16:creationId xmlns:a16="http://schemas.microsoft.com/office/drawing/2014/main" id="{DFCCEBA8-5961-480A-9134-51605F650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443822" y="2039414"/>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0" name="Freeform 6">
            <a:extLst>
              <a:ext uri="{FF2B5EF4-FFF2-40B4-BE49-F238E27FC236}">
                <a16:creationId xmlns:a16="http://schemas.microsoft.com/office/drawing/2014/main" id="{724D4F80-B109-4438-BC6D-ABB522B44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35678" y="2029214"/>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2" name="Freeform 127">
            <a:extLst>
              <a:ext uri="{FF2B5EF4-FFF2-40B4-BE49-F238E27FC236}">
                <a16:creationId xmlns:a16="http://schemas.microsoft.com/office/drawing/2014/main" id="{52A7149F-5A3F-4537-981A-974C7409CA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837281" y="2069607"/>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4" name="Freeform 133">
            <a:extLst>
              <a:ext uri="{FF2B5EF4-FFF2-40B4-BE49-F238E27FC236}">
                <a16:creationId xmlns:a16="http://schemas.microsoft.com/office/drawing/2014/main" id="{89A8D3E3-3518-4738-B94E-F7DD9818D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9083" y="2081848"/>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6" name="Freeform 129">
            <a:extLst>
              <a:ext uri="{FF2B5EF4-FFF2-40B4-BE49-F238E27FC236}">
                <a16:creationId xmlns:a16="http://schemas.microsoft.com/office/drawing/2014/main" id="{FA796F21-7CE5-4483-A137-919B3D433B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312267" y="2072870"/>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8" name="Freeform 142">
            <a:extLst>
              <a:ext uri="{FF2B5EF4-FFF2-40B4-BE49-F238E27FC236}">
                <a16:creationId xmlns:a16="http://schemas.microsoft.com/office/drawing/2014/main" id="{57FC30BB-0D8F-43B0-910E-7DDE8C933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377842" y="2136521"/>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0" name="Freeform 138">
            <a:extLst>
              <a:ext uri="{FF2B5EF4-FFF2-40B4-BE49-F238E27FC236}">
                <a16:creationId xmlns:a16="http://schemas.microsoft.com/office/drawing/2014/main" id="{D938207F-A865-48E5-A15D-FD578BC59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627742" y="2099801"/>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2" name="Freeform 137">
            <a:extLst>
              <a:ext uri="{FF2B5EF4-FFF2-40B4-BE49-F238E27FC236}">
                <a16:creationId xmlns:a16="http://schemas.microsoft.com/office/drawing/2014/main" id="{04637E45-0880-40BC-B488-4EA4CA435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880299" y="2097352"/>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aphicFrame>
        <p:nvGraphicFramePr>
          <p:cNvPr id="223" name="Content Placeholder 2">
            <a:extLst>
              <a:ext uri="{FF2B5EF4-FFF2-40B4-BE49-F238E27FC236}">
                <a16:creationId xmlns:a16="http://schemas.microsoft.com/office/drawing/2014/main" id="{E201D6D0-645F-41C5-B7D7-D55792E35839}"/>
              </a:ext>
            </a:extLst>
          </p:cNvPr>
          <p:cNvGraphicFramePr>
            <a:graphicFrameLocks noGrp="1"/>
          </p:cNvGraphicFramePr>
          <p:nvPr>
            <p:ph idx="1"/>
            <p:extLst>
              <p:ext uri="{D42A27DB-BD31-4B8C-83A1-F6EECF244321}">
                <p14:modId xmlns:p14="http://schemas.microsoft.com/office/powerpoint/2010/main" val="3425060069"/>
              </p:ext>
            </p:extLst>
          </p:nvPr>
        </p:nvGraphicFramePr>
        <p:xfrm>
          <a:off x="877326" y="2599512"/>
          <a:ext cx="10722902" cy="36460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5110607"/>
      </p:ext>
    </p:extLst>
  </p:cSld>
  <p:clrMapOvr>
    <a:masterClrMapping/>
  </p:clrMapOvr>
</p:sld>
</file>

<file path=ppt/theme/theme1.xml><?xml version="1.0" encoding="utf-8"?>
<a:theme xmlns:a="http://schemas.openxmlformats.org/drawingml/2006/main" name="BohemianVTI">
  <a:themeElements>
    <a:clrScheme name="AnalogousFromRegularSeed_2SEEDS">
      <a:dk1>
        <a:srgbClr val="000000"/>
      </a:dk1>
      <a:lt1>
        <a:srgbClr val="FFFFFF"/>
      </a:lt1>
      <a:dk2>
        <a:srgbClr val="412424"/>
      </a:dk2>
      <a:lt2>
        <a:srgbClr val="E2E8E3"/>
      </a:lt2>
      <a:accent1>
        <a:srgbClr val="CC20AF"/>
      </a:accent1>
      <a:accent2>
        <a:srgbClr val="B332DE"/>
      </a:accent2>
      <a:accent3>
        <a:srgbClr val="DE3279"/>
      </a:accent3>
      <a:accent4>
        <a:srgbClr val="7FB41C"/>
      </a:accent4>
      <a:accent5>
        <a:srgbClr val="4CBA29"/>
      </a:accent5>
      <a:accent6>
        <a:srgbClr val="1DBC39"/>
      </a:accent6>
      <a:hlink>
        <a:srgbClr val="319542"/>
      </a:hlink>
      <a:folHlink>
        <a:srgbClr val="7F7F7F"/>
      </a:folHlink>
    </a:clrScheme>
    <a:fontScheme name="modern love avenir">
      <a:majorFont>
        <a:latin typeface="Modern Love"/>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hemianVTI" id="{B5E50611-F7C7-47BC-81A6-BE9493DF8677}" vid="{7A26D0DD-A1A5-444B-B0FB-E7DB9E2D047F}"/>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BohemianVTI</vt:lpstr>
      <vt:lpstr>Dzień bezpiecznego internetu</vt:lpstr>
      <vt:lpstr>DZIEN BEZPIECZNEGO INTERNETU:</vt:lpstr>
      <vt:lpstr>DZIEŃ BEZPIECZNEGO INTERNETU [DBI]</vt:lpstr>
      <vt:lpstr>CELE DNIA BEZPIACZNEGO INTERNETU </vt:lpstr>
      <vt:lpstr>KONIEC</vt:lpstr>
      <vt:lpstr>WYKOŻYSTANE ŹRÓDŁA: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195</cp:revision>
  <dcterms:created xsi:type="dcterms:W3CDTF">2021-02-03T15:45:31Z</dcterms:created>
  <dcterms:modified xsi:type="dcterms:W3CDTF">2021-02-04T09:30:47Z</dcterms:modified>
</cp:coreProperties>
</file>