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>
            <a:noAutofit/>
          </a:bodyPr>
          <a:p>
            <a:pPr algn="ctr">
              <a:lnSpc>
                <a:spcPct val="90000"/>
              </a:lnSpc>
            </a:pPr>
            <a:r>
              <a:rPr b="0" lang="pl-PL" sz="6000" spc="-1" strike="noStrike">
                <a:solidFill>
                  <a:srgbClr val="000000"/>
                </a:solidFill>
                <a:latin typeface="Calibri Light"/>
              </a:rPr>
              <a:t>Kliknij, aby edytować styl</a:t>
            </a:r>
            <a:endParaRPr b="0" lang="pl-PL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1D8B365E-B821-4B8C-A530-FDBB00648311}" type="datetime">
              <a:rPr b="0" lang="pl-PL" sz="1200" spc="-1" strike="noStrike">
                <a:solidFill>
                  <a:srgbClr val="8b8b8b"/>
                </a:solidFill>
                <a:latin typeface="Calibri"/>
              </a:rPr>
              <a:t>22-3-8</a:t>
            </a:fld>
            <a:endParaRPr b="0" lang="pl-PL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pl-PL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744197E0-EA6A-4626-BAAA-5A55F4F2C8CA}" type="slidenum">
              <a:rPr b="0" lang="pl-PL" sz="1200" spc="-1" strike="noStrike">
                <a:solidFill>
                  <a:srgbClr val="8b8b8b"/>
                </a:solidFill>
                <a:latin typeface="Calibri"/>
              </a:rPr>
              <a:t>&lt;numer&gt;</a:t>
            </a:fld>
            <a:endParaRPr b="0" lang="pl-PL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800" spc="-1" strike="noStrike">
                <a:solidFill>
                  <a:srgbClr val="000000"/>
                </a:solidFill>
                <a:latin typeface="Calibri"/>
              </a:rPr>
              <a:t>Kliknij, aby edytować format tekstu konspektu</a:t>
            </a: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Drugi poziom konspektu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Trzeci poziom konspektu</a:t>
            </a:r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Czwarty poziom konspektu</a:t>
            </a:r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Piąty poziom konspektu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Szósty poziom konspektu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Siódmy poziom konspektu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pl-PL" sz="4400" spc="-1" strike="noStrike">
                <a:solidFill>
                  <a:srgbClr val="000000"/>
                </a:solidFill>
                <a:latin typeface="Calibri Light"/>
              </a:rPr>
              <a:t>Kliknij, aby edytować styl</a:t>
            </a:r>
            <a:endParaRPr b="0" lang="pl-PL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2800" spc="-1" strike="noStrike">
                <a:solidFill>
                  <a:srgbClr val="000000"/>
                </a:solidFill>
                <a:latin typeface="Calibri"/>
              </a:rPr>
              <a:t>Kliknij, aby edytować style wzorca tekstu</a:t>
            </a: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2400" spc="-1" strike="noStrike">
                <a:solidFill>
                  <a:srgbClr val="000000"/>
                </a:solidFill>
                <a:latin typeface="Calibri"/>
              </a:rPr>
              <a:t>Drugi poziom</a:t>
            </a:r>
            <a:endParaRPr b="0" lang="pl-PL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Trzeci poziom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Czwarty poziom</a:t>
            </a:r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Piąty poziom</a:t>
            </a:r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EBD268F6-883E-4919-B5E6-CEA29C7F4592}" type="datetime">
              <a:rPr b="0" lang="pl-PL" sz="1200" spc="-1" strike="noStrike">
                <a:solidFill>
                  <a:srgbClr val="8b8b8b"/>
                </a:solidFill>
                <a:latin typeface="Calibri"/>
              </a:rPr>
              <a:t>22-3-8</a:t>
            </a:fld>
            <a:endParaRPr b="0" lang="pl-PL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pl-PL" sz="2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A3BC3715-2DE0-4F6D-AB01-BA9B01EDEDE7}" type="slidenum">
              <a:rPr b="0" lang="pl-PL" sz="1200" spc="-1" strike="noStrike">
                <a:solidFill>
                  <a:srgbClr val="8b8b8b"/>
                </a:solidFill>
                <a:latin typeface="Calibri"/>
              </a:rPr>
              <a:t>&lt;numer&gt;</a:t>
            </a:fld>
            <a:endParaRPr b="0" lang="pl-PL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45454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bg1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3" name="TextShape 2"/>
          <p:cNvSpPr txBox="1"/>
          <p:nvPr/>
        </p:nvSpPr>
        <p:spPr>
          <a:xfrm>
            <a:off x="8153280" y="818280"/>
            <a:ext cx="3322080" cy="29754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p>
            <a:pPr>
              <a:lnSpc>
                <a:spcPct val="90000"/>
              </a:lnSpc>
            </a:pPr>
            <a:r>
              <a:rPr b="0" lang="pl-PL" sz="4400" spc="-1" strike="noStrike">
                <a:solidFill>
                  <a:srgbClr val="ffffff"/>
                </a:solidFill>
                <a:latin typeface="Calibri Light"/>
              </a:rPr>
              <a:t>8 marca</a:t>
            </a:r>
            <a:br/>
            <a:r>
              <a:rPr b="0" lang="pl-PL" sz="4400" spc="-1" strike="noStrike">
                <a:solidFill>
                  <a:srgbClr val="ffffff"/>
                </a:solidFill>
                <a:latin typeface="Calibri Light"/>
              </a:rPr>
              <a:t>Dzień Kobiet</a:t>
            </a:r>
            <a:endParaRPr b="0" lang="pl-PL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TextShape 3"/>
          <p:cNvSpPr txBox="1"/>
          <p:nvPr/>
        </p:nvSpPr>
        <p:spPr>
          <a:xfrm>
            <a:off x="8153280" y="3948120"/>
            <a:ext cx="3322080" cy="169164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  <p:pic>
        <p:nvPicPr>
          <p:cNvPr id="85" name="Picture 4" descr=""/>
          <p:cNvPicPr/>
          <p:nvPr/>
        </p:nvPicPr>
        <p:blipFill>
          <a:blip r:embed="rId1"/>
          <a:stretch/>
        </p:blipFill>
        <p:spPr>
          <a:xfrm>
            <a:off x="716400" y="1015200"/>
            <a:ext cx="6436080" cy="4826880"/>
          </a:xfrm>
          <a:prstGeom prst="rect">
            <a:avLst/>
          </a:prstGeom>
          <a:ln w="0">
            <a:noFill/>
          </a:ln>
        </p:spPr>
      </p:pic>
      <p:sp>
        <p:nvSpPr>
          <p:cNvPr id="86" name="Line 4"/>
          <p:cNvSpPr/>
          <p:nvPr/>
        </p:nvSpPr>
        <p:spPr>
          <a:xfrm>
            <a:off x="7617600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>
        <p:push dir="u"/>
      </p:transition>
    </mc:Choice>
    <mc:Fallback>
      <p:transition spd="slow">
        <p:push dir="u"/>
      </p:transition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8" name="CustomShape 2"/>
          <p:cNvSpPr/>
          <p:nvPr/>
        </p:nvSpPr>
        <p:spPr>
          <a:xfrm>
            <a:off x="0" y="0"/>
            <a:ext cx="4693320" cy="6857640"/>
          </a:xfrm>
          <a:custGeom>
            <a:avLst/>
            <a:gdLst/>
            <a:ahLst/>
            <a:rect l="l" t="t" r="r" b="b"/>
            <a:pathLst>
              <a:path w="4693698" h="6858000">
                <a:moveTo>
                  <a:pt x="0" y="0"/>
                </a:moveTo>
                <a:lnTo>
                  <a:pt x="420914" y="0"/>
                </a:lnTo>
                <a:lnTo>
                  <a:pt x="1582057" y="0"/>
                </a:lnTo>
                <a:lnTo>
                  <a:pt x="4503903" y="0"/>
                </a:lnTo>
                <a:lnTo>
                  <a:pt x="4508943" y="66675"/>
                </a:lnTo>
                <a:lnTo>
                  <a:pt x="4517340" y="122237"/>
                </a:lnTo>
                <a:lnTo>
                  <a:pt x="4527418" y="174625"/>
                </a:lnTo>
                <a:lnTo>
                  <a:pt x="4544214" y="217487"/>
                </a:lnTo>
                <a:lnTo>
                  <a:pt x="4561010" y="260350"/>
                </a:lnTo>
                <a:lnTo>
                  <a:pt x="4581165" y="296862"/>
                </a:lnTo>
                <a:lnTo>
                  <a:pt x="4601320" y="334962"/>
                </a:lnTo>
                <a:lnTo>
                  <a:pt x="4619796" y="369887"/>
                </a:lnTo>
                <a:lnTo>
                  <a:pt x="4638271" y="409575"/>
                </a:lnTo>
                <a:lnTo>
                  <a:pt x="4655067" y="450850"/>
                </a:lnTo>
                <a:lnTo>
                  <a:pt x="4670184" y="496887"/>
                </a:lnTo>
                <a:lnTo>
                  <a:pt x="4681941" y="546100"/>
                </a:lnTo>
                <a:lnTo>
                  <a:pt x="4690339" y="606425"/>
                </a:lnTo>
                <a:lnTo>
                  <a:pt x="4693698" y="673100"/>
                </a:lnTo>
                <a:lnTo>
                  <a:pt x="4690339" y="744537"/>
                </a:lnTo>
                <a:lnTo>
                  <a:pt x="4681941" y="801687"/>
                </a:lnTo>
                <a:lnTo>
                  <a:pt x="4670184" y="854075"/>
                </a:lnTo>
                <a:lnTo>
                  <a:pt x="4655067" y="901700"/>
                </a:lnTo>
                <a:lnTo>
                  <a:pt x="4638271" y="942975"/>
                </a:lnTo>
                <a:lnTo>
                  <a:pt x="4618116" y="981075"/>
                </a:lnTo>
                <a:lnTo>
                  <a:pt x="4597961" y="1017587"/>
                </a:lnTo>
                <a:lnTo>
                  <a:pt x="4577806" y="1055687"/>
                </a:lnTo>
                <a:lnTo>
                  <a:pt x="4559330" y="1095375"/>
                </a:lnTo>
                <a:lnTo>
                  <a:pt x="4540854" y="1136650"/>
                </a:lnTo>
                <a:lnTo>
                  <a:pt x="4525739" y="1182687"/>
                </a:lnTo>
                <a:lnTo>
                  <a:pt x="4515661" y="1235075"/>
                </a:lnTo>
                <a:lnTo>
                  <a:pt x="4505583" y="1295400"/>
                </a:lnTo>
                <a:lnTo>
                  <a:pt x="4503903" y="1363662"/>
                </a:lnTo>
                <a:lnTo>
                  <a:pt x="4505583" y="1431925"/>
                </a:lnTo>
                <a:lnTo>
                  <a:pt x="4515661" y="1492250"/>
                </a:lnTo>
                <a:lnTo>
                  <a:pt x="4525739" y="1544637"/>
                </a:lnTo>
                <a:lnTo>
                  <a:pt x="4540854" y="1589087"/>
                </a:lnTo>
                <a:lnTo>
                  <a:pt x="4559330" y="1631950"/>
                </a:lnTo>
                <a:lnTo>
                  <a:pt x="4577806" y="1671637"/>
                </a:lnTo>
                <a:lnTo>
                  <a:pt x="4597961" y="1708150"/>
                </a:lnTo>
                <a:lnTo>
                  <a:pt x="4618116" y="1743075"/>
                </a:lnTo>
                <a:lnTo>
                  <a:pt x="4638271" y="1782762"/>
                </a:lnTo>
                <a:lnTo>
                  <a:pt x="4655067" y="1824037"/>
                </a:lnTo>
                <a:lnTo>
                  <a:pt x="4670184" y="1870075"/>
                </a:lnTo>
                <a:lnTo>
                  <a:pt x="4681941" y="1922462"/>
                </a:lnTo>
                <a:lnTo>
                  <a:pt x="4690339" y="1982787"/>
                </a:lnTo>
                <a:lnTo>
                  <a:pt x="4693698" y="2051050"/>
                </a:lnTo>
                <a:lnTo>
                  <a:pt x="4690339" y="2119312"/>
                </a:lnTo>
                <a:lnTo>
                  <a:pt x="4681941" y="2179637"/>
                </a:lnTo>
                <a:lnTo>
                  <a:pt x="4670184" y="2232025"/>
                </a:lnTo>
                <a:lnTo>
                  <a:pt x="4655067" y="2278062"/>
                </a:lnTo>
                <a:lnTo>
                  <a:pt x="4638271" y="2319337"/>
                </a:lnTo>
                <a:lnTo>
                  <a:pt x="4618116" y="2359025"/>
                </a:lnTo>
                <a:lnTo>
                  <a:pt x="4597961" y="2395537"/>
                </a:lnTo>
                <a:lnTo>
                  <a:pt x="4577806" y="2433637"/>
                </a:lnTo>
                <a:lnTo>
                  <a:pt x="4559330" y="2471737"/>
                </a:lnTo>
                <a:lnTo>
                  <a:pt x="4540854" y="2513012"/>
                </a:lnTo>
                <a:lnTo>
                  <a:pt x="4525739" y="2560637"/>
                </a:lnTo>
                <a:lnTo>
                  <a:pt x="4515661" y="2613025"/>
                </a:lnTo>
                <a:lnTo>
                  <a:pt x="4505583" y="2671762"/>
                </a:lnTo>
                <a:lnTo>
                  <a:pt x="4503903" y="2741612"/>
                </a:lnTo>
                <a:lnTo>
                  <a:pt x="4505583" y="2809875"/>
                </a:lnTo>
                <a:lnTo>
                  <a:pt x="4515661" y="2868612"/>
                </a:lnTo>
                <a:lnTo>
                  <a:pt x="4525739" y="2922587"/>
                </a:lnTo>
                <a:lnTo>
                  <a:pt x="4540854" y="2967037"/>
                </a:lnTo>
                <a:lnTo>
                  <a:pt x="4559330" y="3009900"/>
                </a:lnTo>
                <a:lnTo>
                  <a:pt x="4577806" y="3046412"/>
                </a:lnTo>
                <a:lnTo>
                  <a:pt x="4597961" y="3084512"/>
                </a:lnTo>
                <a:lnTo>
                  <a:pt x="4618116" y="3121025"/>
                </a:lnTo>
                <a:lnTo>
                  <a:pt x="4638271" y="3160712"/>
                </a:lnTo>
                <a:lnTo>
                  <a:pt x="4655067" y="3201987"/>
                </a:lnTo>
                <a:lnTo>
                  <a:pt x="4670184" y="3248025"/>
                </a:lnTo>
                <a:lnTo>
                  <a:pt x="4681941" y="3300412"/>
                </a:lnTo>
                <a:lnTo>
                  <a:pt x="4690339" y="3360737"/>
                </a:lnTo>
                <a:lnTo>
                  <a:pt x="4693698" y="3427412"/>
                </a:lnTo>
                <a:lnTo>
                  <a:pt x="4690339" y="3497262"/>
                </a:lnTo>
                <a:lnTo>
                  <a:pt x="4681941" y="3557587"/>
                </a:lnTo>
                <a:lnTo>
                  <a:pt x="4670184" y="3609975"/>
                </a:lnTo>
                <a:lnTo>
                  <a:pt x="4655067" y="3656012"/>
                </a:lnTo>
                <a:lnTo>
                  <a:pt x="4638271" y="3697287"/>
                </a:lnTo>
                <a:lnTo>
                  <a:pt x="4618116" y="3736975"/>
                </a:lnTo>
                <a:lnTo>
                  <a:pt x="4577806" y="3811587"/>
                </a:lnTo>
                <a:lnTo>
                  <a:pt x="4559330" y="3848100"/>
                </a:lnTo>
                <a:lnTo>
                  <a:pt x="4540854" y="3890962"/>
                </a:lnTo>
                <a:lnTo>
                  <a:pt x="4525739" y="3935412"/>
                </a:lnTo>
                <a:lnTo>
                  <a:pt x="4515661" y="3987800"/>
                </a:lnTo>
                <a:lnTo>
                  <a:pt x="4505583" y="4048125"/>
                </a:lnTo>
                <a:lnTo>
                  <a:pt x="4503903" y="4116387"/>
                </a:lnTo>
                <a:lnTo>
                  <a:pt x="4505583" y="4186237"/>
                </a:lnTo>
                <a:lnTo>
                  <a:pt x="4515661" y="4244975"/>
                </a:lnTo>
                <a:lnTo>
                  <a:pt x="4525739" y="4297362"/>
                </a:lnTo>
                <a:lnTo>
                  <a:pt x="4540854" y="4343400"/>
                </a:lnTo>
                <a:lnTo>
                  <a:pt x="4559330" y="4386262"/>
                </a:lnTo>
                <a:lnTo>
                  <a:pt x="4577806" y="4424362"/>
                </a:lnTo>
                <a:lnTo>
                  <a:pt x="4618116" y="4498975"/>
                </a:lnTo>
                <a:lnTo>
                  <a:pt x="4638271" y="4537075"/>
                </a:lnTo>
                <a:lnTo>
                  <a:pt x="4655067" y="4579937"/>
                </a:lnTo>
                <a:lnTo>
                  <a:pt x="4670184" y="4625975"/>
                </a:lnTo>
                <a:lnTo>
                  <a:pt x="4681941" y="4678362"/>
                </a:lnTo>
                <a:lnTo>
                  <a:pt x="4690339" y="4738687"/>
                </a:lnTo>
                <a:lnTo>
                  <a:pt x="4693698" y="4806950"/>
                </a:lnTo>
                <a:lnTo>
                  <a:pt x="4690339" y="4875212"/>
                </a:lnTo>
                <a:lnTo>
                  <a:pt x="4681941" y="4935537"/>
                </a:lnTo>
                <a:lnTo>
                  <a:pt x="4670184" y="4987925"/>
                </a:lnTo>
                <a:lnTo>
                  <a:pt x="4655067" y="5033962"/>
                </a:lnTo>
                <a:lnTo>
                  <a:pt x="4638271" y="5075237"/>
                </a:lnTo>
                <a:lnTo>
                  <a:pt x="4618116" y="5114925"/>
                </a:lnTo>
                <a:lnTo>
                  <a:pt x="4597961" y="5149850"/>
                </a:lnTo>
                <a:lnTo>
                  <a:pt x="4577806" y="5186362"/>
                </a:lnTo>
                <a:lnTo>
                  <a:pt x="4559330" y="5226050"/>
                </a:lnTo>
                <a:lnTo>
                  <a:pt x="4540854" y="5268912"/>
                </a:lnTo>
                <a:lnTo>
                  <a:pt x="4525739" y="5313362"/>
                </a:lnTo>
                <a:lnTo>
                  <a:pt x="4515661" y="5365750"/>
                </a:lnTo>
                <a:lnTo>
                  <a:pt x="4505583" y="5426075"/>
                </a:lnTo>
                <a:lnTo>
                  <a:pt x="4503903" y="5494337"/>
                </a:lnTo>
                <a:lnTo>
                  <a:pt x="4505583" y="5562600"/>
                </a:lnTo>
                <a:lnTo>
                  <a:pt x="4515661" y="5622925"/>
                </a:lnTo>
                <a:lnTo>
                  <a:pt x="4525739" y="5675312"/>
                </a:lnTo>
                <a:lnTo>
                  <a:pt x="4540854" y="5721350"/>
                </a:lnTo>
                <a:lnTo>
                  <a:pt x="4559330" y="5762625"/>
                </a:lnTo>
                <a:lnTo>
                  <a:pt x="4577806" y="5802312"/>
                </a:lnTo>
                <a:lnTo>
                  <a:pt x="4597961" y="5840412"/>
                </a:lnTo>
                <a:lnTo>
                  <a:pt x="4618116" y="5876925"/>
                </a:lnTo>
                <a:lnTo>
                  <a:pt x="4638271" y="5915025"/>
                </a:lnTo>
                <a:lnTo>
                  <a:pt x="4655067" y="5956300"/>
                </a:lnTo>
                <a:lnTo>
                  <a:pt x="4670184" y="6003925"/>
                </a:lnTo>
                <a:lnTo>
                  <a:pt x="4681941" y="6056312"/>
                </a:lnTo>
                <a:lnTo>
                  <a:pt x="4690339" y="6113462"/>
                </a:lnTo>
                <a:lnTo>
                  <a:pt x="4693698" y="6183312"/>
                </a:lnTo>
                <a:lnTo>
                  <a:pt x="4690339" y="6251575"/>
                </a:lnTo>
                <a:lnTo>
                  <a:pt x="4681941" y="6311900"/>
                </a:lnTo>
                <a:lnTo>
                  <a:pt x="4670184" y="6361112"/>
                </a:lnTo>
                <a:lnTo>
                  <a:pt x="4655067" y="6407150"/>
                </a:lnTo>
                <a:lnTo>
                  <a:pt x="4638271" y="6448425"/>
                </a:lnTo>
                <a:lnTo>
                  <a:pt x="4619796" y="6488112"/>
                </a:lnTo>
                <a:lnTo>
                  <a:pt x="4601320" y="6523037"/>
                </a:lnTo>
                <a:lnTo>
                  <a:pt x="4581165" y="6561137"/>
                </a:lnTo>
                <a:lnTo>
                  <a:pt x="4561010" y="6597650"/>
                </a:lnTo>
                <a:lnTo>
                  <a:pt x="4544214" y="6640512"/>
                </a:lnTo>
                <a:lnTo>
                  <a:pt x="4527418" y="6683375"/>
                </a:lnTo>
                <a:lnTo>
                  <a:pt x="4517340" y="6735762"/>
                </a:lnTo>
                <a:lnTo>
                  <a:pt x="4508943" y="6791325"/>
                </a:lnTo>
                <a:lnTo>
                  <a:pt x="4503903" y="6858000"/>
                </a:lnTo>
                <a:lnTo>
                  <a:pt x="1582057" y="6858000"/>
                </a:lnTo>
                <a:lnTo>
                  <a:pt x="42091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9" name="CustomShape 3"/>
          <p:cNvSpPr/>
          <p:nvPr/>
        </p:nvSpPr>
        <p:spPr>
          <a:xfrm flipH="1">
            <a:off x="0" y="0"/>
            <a:ext cx="4837680" cy="6857640"/>
          </a:xfrm>
          <a:custGeom>
            <a:avLst/>
            <a:gdLst/>
            <a:ahLst/>
            <a:rect l="l" t="t" r="r" b="b"/>
            <a:pathLst>
              <a:path w="4838076" h="6858000">
                <a:moveTo>
                  <a:pt x="4838076" y="0"/>
                </a:moveTo>
                <a:lnTo>
                  <a:pt x="4417162" y="0"/>
                </a:lnTo>
                <a:lnTo>
                  <a:pt x="3459219" y="0"/>
                </a:ln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3459219" y="6858000"/>
                </a:lnTo>
                <a:lnTo>
                  <a:pt x="4417162" y="6858000"/>
                </a:lnTo>
                <a:lnTo>
                  <a:pt x="4838076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0" name="TextShape 4"/>
          <p:cNvSpPr txBox="1"/>
          <p:nvPr/>
        </p:nvSpPr>
        <p:spPr>
          <a:xfrm>
            <a:off x="765000" y="662400"/>
            <a:ext cx="3383640" cy="149184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88000"/>
          </a:bodyPr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ffffff"/>
                </a:solidFill>
                <a:latin typeface="Calibri Light"/>
              </a:rPr>
              <a:t>Życzenia z okazji dnia kobiet</a:t>
            </a:r>
            <a:endParaRPr b="0" lang="pl-PL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" name="TextShape 5"/>
          <p:cNvSpPr txBox="1"/>
          <p:nvPr/>
        </p:nvSpPr>
        <p:spPr>
          <a:xfrm>
            <a:off x="765000" y="2286000"/>
            <a:ext cx="3383640" cy="384444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1700" spc="-1" strike="noStrike">
                <a:solidFill>
                  <a:srgbClr val="ffffff">
                    <a:alpha val="60000"/>
                  </a:srgbClr>
                </a:solidFill>
                <a:latin typeface="Calibri"/>
              </a:rPr>
              <a:t>Życzę Wam kobietom, byście miały tyle energii, </a:t>
            </a:r>
            <a:endParaRPr b="0" lang="pl-PL" sz="17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1700" spc="-1" strike="noStrike">
                <a:solidFill>
                  <a:srgbClr val="ffffff">
                    <a:alpha val="60000"/>
                  </a:srgbClr>
                </a:solidFill>
                <a:latin typeface="Calibri"/>
              </a:rPr>
              <a:t>aby codziennie przenosić góry, które dla innych są nie do pokonania.</a:t>
            </a:r>
            <a:endParaRPr b="0" lang="pl-PL" sz="17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1700" spc="-1" strike="noStrike">
                <a:solidFill>
                  <a:srgbClr val="ffffff">
                    <a:alpha val="60000"/>
                  </a:srgbClr>
                </a:solidFill>
                <a:latin typeface="Calibri"/>
              </a:rPr>
              <a:t>Wsparcia i wytrwałości na obranej drodze. Wiary w siebie i swoje umiejętności. </a:t>
            </a:r>
            <a:endParaRPr b="0" lang="pl-PL" sz="17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1700" spc="-1" strike="noStrike">
                <a:solidFill>
                  <a:srgbClr val="ffffff">
                    <a:alpha val="60000"/>
                  </a:srgbClr>
                </a:solidFill>
                <a:latin typeface="Calibri"/>
              </a:rPr>
              <a:t>Odwagi do realizacji własnych marzeń. Aby nikt nie podkopywał Twojej wartości, a bliskie Ci osoby były zawsze, gdy tego potrzebujesz.</a:t>
            </a:r>
            <a:endParaRPr b="0" lang="pl-PL" sz="17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2" name="Picture 4" descr=""/>
          <p:cNvPicPr/>
          <p:nvPr/>
        </p:nvPicPr>
        <p:blipFill>
          <a:blip r:embed="rId1"/>
          <a:stretch/>
        </p:blipFill>
        <p:spPr>
          <a:xfrm>
            <a:off x="5411160" y="1737360"/>
            <a:ext cx="6013800" cy="3382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>
        <p:push dir="u"/>
      </p:transition>
    </mc:Choice>
    <mc:Fallback>
      <p:transition spd="slow">
        <p:push dir="u"/>
      </p:transition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0" y="0"/>
            <a:ext cx="4654080" cy="6857640"/>
          </a:xfrm>
          <a:prstGeom prst="rect">
            <a:avLst/>
          </a:prstGeom>
          <a:solidFill>
            <a:srgbClr val="3f3f3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4" name="TextShape 2"/>
          <p:cNvSpPr txBox="1"/>
          <p:nvPr/>
        </p:nvSpPr>
        <p:spPr>
          <a:xfrm>
            <a:off x="643320" y="623520"/>
            <a:ext cx="3363480" cy="1606680"/>
          </a:xfrm>
          <a:prstGeom prst="rect">
            <a:avLst/>
          </a:prstGeom>
          <a:noFill/>
          <a:ln w="19080">
            <a:solidFill>
              <a:srgbClr val="ffffff"/>
            </a:solidFill>
            <a:round/>
          </a:ln>
        </p:spPr>
        <p:txBody>
          <a:bodyPr anchor="ctr">
            <a:normAutofit/>
          </a:bodyPr>
          <a:p>
            <a:pPr algn="ctr">
              <a:lnSpc>
                <a:spcPct val="90000"/>
              </a:lnSpc>
            </a:pPr>
            <a:r>
              <a:rPr b="0" lang="en-US" sz="2800" spc="-1" strike="noStrike">
                <a:solidFill>
                  <a:srgbClr val="ffffff"/>
                </a:solidFill>
                <a:latin typeface="Calibri Light"/>
              </a:rPr>
              <a:t>Życzenia z okazji dnia kobiet 2</a:t>
            </a: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" name="TextShape 3"/>
          <p:cNvSpPr txBox="1"/>
          <p:nvPr/>
        </p:nvSpPr>
        <p:spPr>
          <a:xfrm>
            <a:off x="643320" y="2638080"/>
            <a:ext cx="3363480" cy="341532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6" name="Picture 4" descr=""/>
          <p:cNvPicPr/>
          <p:nvPr/>
        </p:nvPicPr>
        <p:blipFill>
          <a:blip r:embed="rId1"/>
          <a:stretch/>
        </p:blipFill>
        <p:spPr>
          <a:xfrm>
            <a:off x="5619960" y="643320"/>
            <a:ext cx="5605920" cy="5409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>
        <p:push dir="u"/>
      </p:transition>
    </mc:Choice>
    <mc:Fallback>
      <p:transition spd="slow">
        <p:push dir="u"/>
      </p:transition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45454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0" y="-3240"/>
            <a:ext cx="12191760" cy="6860880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8" name="CustomShape 2"/>
          <p:cNvSpPr/>
          <p:nvPr/>
        </p:nvSpPr>
        <p:spPr>
          <a:xfrm>
            <a:off x="0" y="0"/>
            <a:ext cx="11786400" cy="6857640"/>
          </a:xfrm>
          <a:custGeom>
            <a:avLst/>
            <a:gdLst/>
            <a:ahLst/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9" name="CustomShape 3"/>
          <p:cNvSpPr/>
          <p:nvPr/>
        </p:nvSpPr>
        <p:spPr>
          <a:xfrm>
            <a:off x="0" y="0"/>
            <a:ext cx="3580920" cy="6857640"/>
          </a:xfrm>
          <a:custGeom>
            <a:avLst/>
            <a:gdLst/>
            <a:ahLst/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0" name="TextShape 4"/>
          <p:cNvSpPr txBox="1"/>
          <p:nvPr/>
        </p:nvSpPr>
        <p:spPr>
          <a:xfrm>
            <a:off x="833040" y="448200"/>
            <a:ext cx="1052028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ffffff"/>
                </a:solidFill>
                <a:latin typeface="Calibri Light"/>
              </a:rPr>
              <a:t>Wszystkiego najlepszego z okazji dnia kobiet</a:t>
            </a:r>
            <a:endParaRPr b="0" lang="pl-PL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TextShape 5"/>
          <p:cNvSpPr txBox="1"/>
          <p:nvPr/>
        </p:nvSpPr>
        <p:spPr>
          <a:xfrm>
            <a:off x="838080" y="2191680"/>
            <a:ext cx="4935600" cy="398484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ffffff"/>
                </a:solidFill>
                <a:latin typeface="Calibri"/>
                <a:ea typeface="Calibri"/>
              </a:rPr>
              <a:t>Z okazji Dnia Kobiet życzę Ci sukcesów, siły, 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ffffff"/>
                </a:solidFill>
                <a:latin typeface="Calibri"/>
                <a:ea typeface="Calibri"/>
              </a:rPr>
              <a:t>determinacji w dążeniu do celu i szczęścia.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2" name="Picture 4" descr=""/>
          <p:cNvPicPr/>
          <p:nvPr/>
        </p:nvPicPr>
        <p:blipFill>
          <a:blip r:embed="rId1"/>
          <a:stretch/>
        </p:blipFill>
        <p:spPr>
          <a:xfrm>
            <a:off x="6417720" y="2802240"/>
            <a:ext cx="4935600" cy="2763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>
        <p:push dir="u"/>
      </p:transition>
    </mc:Choice>
    <mc:Fallback>
      <p:transition spd="slow">
        <p:push dir="u"/>
      </p:transition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4" name="Picture 4" descr=""/>
          <p:cNvPicPr/>
          <p:nvPr/>
        </p:nvPicPr>
        <p:blipFill>
          <a:blip r:embed="rId1"/>
          <a:stretch/>
        </p:blipFill>
        <p:spPr>
          <a:xfrm>
            <a:off x="-2520" y="3600"/>
            <a:ext cx="12274200" cy="6858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>
        <p:push dir="u"/>
      </p:transition>
    </mc:Choice>
    <mc:Fallback>
      <p:transition spd="slow">
        <p:push dir="u"/>
      </p:transition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6" name="CustomShape 2"/>
          <p:cNvSpPr/>
          <p:nvPr/>
        </p:nvSpPr>
        <p:spPr>
          <a:xfrm>
            <a:off x="0" y="0"/>
            <a:ext cx="4693320" cy="6857640"/>
          </a:xfrm>
          <a:custGeom>
            <a:avLst/>
            <a:gdLst/>
            <a:ahLst/>
            <a:rect l="l" t="t" r="r" b="b"/>
            <a:pathLst>
              <a:path w="4693698" h="6858000">
                <a:moveTo>
                  <a:pt x="0" y="0"/>
                </a:moveTo>
                <a:lnTo>
                  <a:pt x="420914" y="0"/>
                </a:lnTo>
                <a:lnTo>
                  <a:pt x="1582057" y="0"/>
                </a:lnTo>
                <a:lnTo>
                  <a:pt x="4503903" y="0"/>
                </a:lnTo>
                <a:lnTo>
                  <a:pt x="4508943" y="66675"/>
                </a:lnTo>
                <a:lnTo>
                  <a:pt x="4517340" y="122237"/>
                </a:lnTo>
                <a:lnTo>
                  <a:pt x="4527418" y="174625"/>
                </a:lnTo>
                <a:lnTo>
                  <a:pt x="4544214" y="217487"/>
                </a:lnTo>
                <a:lnTo>
                  <a:pt x="4561010" y="260350"/>
                </a:lnTo>
                <a:lnTo>
                  <a:pt x="4581165" y="296862"/>
                </a:lnTo>
                <a:lnTo>
                  <a:pt x="4601320" y="334962"/>
                </a:lnTo>
                <a:lnTo>
                  <a:pt x="4619796" y="369887"/>
                </a:lnTo>
                <a:lnTo>
                  <a:pt x="4638271" y="409575"/>
                </a:lnTo>
                <a:lnTo>
                  <a:pt x="4655067" y="450850"/>
                </a:lnTo>
                <a:lnTo>
                  <a:pt x="4670184" y="496887"/>
                </a:lnTo>
                <a:lnTo>
                  <a:pt x="4681941" y="546100"/>
                </a:lnTo>
                <a:lnTo>
                  <a:pt x="4690339" y="606425"/>
                </a:lnTo>
                <a:lnTo>
                  <a:pt x="4693698" y="673100"/>
                </a:lnTo>
                <a:lnTo>
                  <a:pt x="4690339" y="744537"/>
                </a:lnTo>
                <a:lnTo>
                  <a:pt x="4681941" y="801687"/>
                </a:lnTo>
                <a:lnTo>
                  <a:pt x="4670184" y="854075"/>
                </a:lnTo>
                <a:lnTo>
                  <a:pt x="4655067" y="901700"/>
                </a:lnTo>
                <a:lnTo>
                  <a:pt x="4638271" y="942975"/>
                </a:lnTo>
                <a:lnTo>
                  <a:pt x="4618116" y="981075"/>
                </a:lnTo>
                <a:lnTo>
                  <a:pt x="4597961" y="1017587"/>
                </a:lnTo>
                <a:lnTo>
                  <a:pt x="4577806" y="1055687"/>
                </a:lnTo>
                <a:lnTo>
                  <a:pt x="4559330" y="1095375"/>
                </a:lnTo>
                <a:lnTo>
                  <a:pt x="4540854" y="1136650"/>
                </a:lnTo>
                <a:lnTo>
                  <a:pt x="4525739" y="1182687"/>
                </a:lnTo>
                <a:lnTo>
                  <a:pt x="4515661" y="1235075"/>
                </a:lnTo>
                <a:lnTo>
                  <a:pt x="4505583" y="1295400"/>
                </a:lnTo>
                <a:lnTo>
                  <a:pt x="4503903" y="1363662"/>
                </a:lnTo>
                <a:lnTo>
                  <a:pt x="4505583" y="1431925"/>
                </a:lnTo>
                <a:lnTo>
                  <a:pt x="4515661" y="1492250"/>
                </a:lnTo>
                <a:lnTo>
                  <a:pt x="4525739" y="1544637"/>
                </a:lnTo>
                <a:lnTo>
                  <a:pt x="4540854" y="1589087"/>
                </a:lnTo>
                <a:lnTo>
                  <a:pt x="4559330" y="1631950"/>
                </a:lnTo>
                <a:lnTo>
                  <a:pt x="4577806" y="1671637"/>
                </a:lnTo>
                <a:lnTo>
                  <a:pt x="4597961" y="1708150"/>
                </a:lnTo>
                <a:lnTo>
                  <a:pt x="4618116" y="1743075"/>
                </a:lnTo>
                <a:lnTo>
                  <a:pt x="4638271" y="1782762"/>
                </a:lnTo>
                <a:lnTo>
                  <a:pt x="4655067" y="1824037"/>
                </a:lnTo>
                <a:lnTo>
                  <a:pt x="4670184" y="1870075"/>
                </a:lnTo>
                <a:lnTo>
                  <a:pt x="4681941" y="1922462"/>
                </a:lnTo>
                <a:lnTo>
                  <a:pt x="4690339" y="1982787"/>
                </a:lnTo>
                <a:lnTo>
                  <a:pt x="4693698" y="2051050"/>
                </a:lnTo>
                <a:lnTo>
                  <a:pt x="4690339" y="2119312"/>
                </a:lnTo>
                <a:lnTo>
                  <a:pt x="4681941" y="2179637"/>
                </a:lnTo>
                <a:lnTo>
                  <a:pt x="4670184" y="2232025"/>
                </a:lnTo>
                <a:lnTo>
                  <a:pt x="4655067" y="2278062"/>
                </a:lnTo>
                <a:lnTo>
                  <a:pt x="4638271" y="2319337"/>
                </a:lnTo>
                <a:lnTo>
                  <a:pt x="4618116" y="2359025"/>
                </a:lnTo>
                <a:lnTo>
                  <a:pt x="4597961" y="2395537"/>
                </a:lnTo>
                <a:lnTo>
                  <a:pt x="4577806" y="2433637"/>
                </a:lnTo>
                <a:lnTo>
                  <a:pt x="4559330" y="2471737"/>
                </a:lnTo>
                <a:lnTo>
                  <a:pt x="4540854" y="2513012"/>
                </a:lnTo>
                <a:lnTo>
                  <a:pt x="4525739" y="2560637"/>
                </a:lnTo>
                <a:lnTo>
                  <a:pt x="4515661" y="2613025"/>
                </a:lnTo>
                <a:lnTo>
                  <a:pt x="4505583" y="2671762"/>
                </a:lnTo>
                <a:lnTo>
                  <a:pt x="4503903" y="2741612"/>
                </a:lnTo>
                <a:lnTo>
                  <a:pt x="4505583" y="2809875"/>
                </a:lnTo>
                <a:lnTo>
                  <a:pt x="4515661" y="2868612"/>
                </a:lnTo>
                <a:lnTo>
                  <a:pt x="4525739" y="2922587"/>
                </a:lnTo>
                <a:lnTo>
                  <a:pt x="4540854" y="2967037"/>
                </a:lnTo>
                <a:lnTo>
                  <a:pt x="4559330" y="3009900"/>
                </a:lnTo>
                <a:lnTo>
                  <a:pt x="4577806" y="3046412"/>
                </a:lnTo>
                <a:lnTo>
                  <a:pt x="4597961" y="3084512"/>
                </a:lnTo>
                <a:lnTo>
                  <a:pt x="4618116" y="3121025"/>
                </a:lnTo>
                <a:lnTo>
                  <a:pt x="4638271" y="3160712"/>
                </a:lnTo>
                <a:lnTo>
                  <a:pt x="4655067" y="3201987"/>
                </a:lnTo>
                <a:lnTo>
                  <a:pt x="4670184" y="3248025"/>
                </a:lnTo>
                <a:lnTo>
                  <a:pt x="4681941" y="3300412"/>
                </a:lnTo>
                <a:lnTo>
                  <a:pt x="4690339" y="3360737"/>
                </a:lnTo>
                <a:lnTo>
                  <a:pt x="4693698" y="3427412"/>
                </a:lnTo>
                <a:lnTo>
                  <a:pt x="4690339" y="3497262"/>
                </a:lnTo>
                <a:lnTo>
                  <a:pt x="4681941" y="3557587"/>
                </a:lnTo>
                <a:lnTo>
                  <a:pt x="4670184" y="3609975"/>
                </a:lnTo>
                <a:lnTo>
                  <a:pt x="4655067" y="3656012"/>
                </a:lnTo>
                <a:lnTo>
                  <a:pt x="4638271" y="3697287"/>
                </a:lnTo>
                <a:lnTo>
                  <a:pt x="4618116" y="3736975"/>
                </a:lnTo>
                <a:lnTo>
                  <a:pt x="4577806" y="3811587"/>
                </a:lnTo>
                <a:lnTo>
                  <a:pt x="4559330" y="3848100"/>
                </a:lnTo>
                <a:lnTo>
                  <a:pt x="4540854" y="3890962"/>
                </a:lnTo>
                <a:lnTo>
                  <a:pt x="4525739" y="3935412"/>
                </a:lnTo>
                <a:lnTo>
                  <a:pt x="4515661" y="3987800"/>
                </a:lnTo>
                <a:lnTo>
                  <a:pt x="4505583" y="4048125"/>
                </a:lnTo>
                <a:lnTo>
                  <a:pt x="4503903" y="4116387"/>
                </a:lnTo>
                <a:lnTo>
                  <a:pt x="4505583" y="4186237"/>
                </a:lnTo>
                <a:lnTo>
                  <a:pt x="4515661" y="4244975"/>
                </a:lnTo>
                <a:lnTo>
                  <a:pt x="4525739" y="4297362"/>
                </a:lnTo>
                <a:lnTo>
                  <a:pt x="4540854" y="4343400"/>
                </a:lnTo>
                <a:lnTo>
                  <a:pt x="4559330" y="4386262"/>
                </a:lnTo>
                <a:lnTo>
                  <a:pt x="4577806" y="4424362"/>
                </a:lnTo>
                <a:lnTo>
                  <a:pt x="4618116" y="4498975"/>
                </a:lnTo>
                <a:lnTo>
                  <a:pt x="4638271" y="4537075"/>
                </a:lnTo>
                <a:lnTo>
                  <a:pt x="4655067" y="4579937"/>
                </a:lnTo>
                <a:lnTo>
                  <a:pt x="4670184" y="4625975"/>
                </a:lnTo>
                <a:lnTo>
                  <a:pt x="4681941" y="4678362"/>
                </a:lnTo>
                <a:lnTo>
                  <a:pt x="4690339" y="4738687"/>
                </a:lnTo>
                <a:lnTo>
                  <a:pt x="4693698" y="4806950"/>
                </a:lnTo>
                <a:lnTo>
                  <a:pt x="4690339" y="4875212"/>
                </a:lnTo>
                <a:lnTo>
                  <a:pt x="4681941" y="4935537"/>
                </a:lnTo>
                <a:lnTo>
                  <a:pt x="4670184" y="4987925"/>
                </a:lnTo>
                <a:lnTo>
                  <a:pt x="4655067" y="5033962"/>
                </a:lnTo>
                <a:lnTo>
                  <a:pt x="4638271" y="5075237"/>
                </a:lnTo>
                <a:lnTo>
                  <a:pt x="4618116" y="5114925"/>
                </a:lnTo>
                <a:lnTo>
                  <a:pt x="4597961" y="5149850"/>
                </a:lnTo>
                <a:lnTo>
                  <a:pt x="4577806" y="5186362"/>
                </a:lnTo>
                <a:lnTo>
                  <a:pt x="4559330" y="5226050"/>
                </a:lnTo>
                <a:lnTo>
                  <a:pt x="4540854" y="5268912"/>
                </a:lnTo>
                <a:lnTo>
                  <a:pt x="4525739" y="5313362"/>
                </a:lnTo>
                <a:lnTo>
                  <a:pt x="4515661" y="5365750"/>
                </a:lnTo>
                <a:lnTo>
                  <a:pt x="4505583" y="5426075"/>
                </a:lnTo>
                <a:lnTo>
                  <a:pt x="4503903" y="5494337"/>
                </a:lnTo>
                <a:lnTo>
                  <a:pt x="4505583" y="5562600"/>
                </a:lnTo>
                <a:lnTo>
                  <a:pt x="4515661" y="5622925"/>
                </a:lnTo>
                <a:lnTo>
                  <a:pt x="4525739" y="5675312"/>
                </a:lnTo>
                <a:lnTo>
                  <a:pt x="4540854" y="5721350"/>
                </a:lnTo>
                <a:lnTo>
                  <a:pt x="4559330" y="5762625"/>
                </a:lnTo>
                <a:lnTo>
                  <a:pt x="4577806" y="5802312"/>
                </a:lnTo>
                <a:lnTo>
                  <a:pt x="4597961" y="5840412"/>
                </a:lnTo>
                <a:lnTo>
                  <a:pt x="4618116" y="5876925"/>
                </a:lnTo>
                <a:lnTo>
                  <a:pt x="4638271" y="5915025"/>
                </a:lnTo>
                <a:lnTo>
                  <a:pt x="4655067" y="5956300"/>
                </a:lnTo>
                <a:lnTo>
                  <a:pt x="4670184" y="6003925"/>
                </a:lnTo>
                <a:lnTo>
                  <a:pt x="4681941" y="6056312"/>
                </a:lnTo>
                <a:lnTo>
                  <a:pt x="4690339" y="6113462"/>
                </a:lnTo>
                <a:lnTo>
                  <a:pt x="4693698" y="6183312"/>
                </a:lnTo>
                <a:lnTo>
                  <a:pt x="4690339" y="6251575"/>
                </a:lnTo>
                <a:lnTo>
                  <a:pt x="4681941" y="6311900"/>
                </a:lnTo>
                <a:lnTo>
                  <a:pt x="4670184" y="6361112"/>
                </a:lnTo>
                <a:lnTo>
                  <a:pt x="4655067" y="6407150"/>
                </a:lnTo>
                <a:lnTo>
                  <a:pt x="4638271" y="6448425"/>
                </a:lnTo>
                <a:lnTo>
                  <a:pt x="4619796" y="6488112"/>
                </a:lnTo>
                <a:lnTo>
                  <a:pt x="4601320" y="6523037"/>
                </a:lnTo>
                <a:lnTo>
                  <a:pt x="4581165" y="6561137"/>
                </a:lnTo>
                <a:lnTo>
                  <a:pt x="4561010" y="6597650"/>
                </a:lnTo>
                <a:lnTo>
                  <a:pt x="4544214" y="6640512"/>
                </a:lnTo>
                <a:lnTo>
                  <a:pt x="4527418" y="6683375"/>
                </a:lnTo>
                <a:lnTo>
                  <a:pt x="4517340" y="6735762"/>
                </a:lnTo>
                <a:lnTo>
                  <a:pt x="4508943" y="6791325"/>
                </a:lnTo>
                <a:lnTo>
                  <a:pt x="4503903" y="6858000"/>
                </a:lnTo>
                <a:lnTo>
                  <a:pt x="1582057" y="6858000"/>
                </a:lnTo>
                <a:lnTo>
                  <a:pt x="42091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7" name="CustomShape 3"/>
          <p:cNvSpPr/>
          <p:nvPr/>
        </p:nvSpPr>
        <p:spPr>
          <a:xfrm flipH="1">
            <a:off x="0" y="0"/>
            <a:ext cx="4837680" cy="6857640"/>
          </a:xfrm>
          <a:custGeom>
            <a:avLst/>
            <a:gdLst/>
            <a:ahLst/>
            <a:rect l="l" t="t" r="r" b="b"/>
            <a:pathLst>
              <a:path w="4838076" h="6858000">
                <a:moveTo>
                  <a:pt x="4838076" y="0"/>
                </a:moveTo>
                <a:lnTo>
                  <a:pt x="4417162" y="0"/>
                </a:lnTo>
                <a:lnTo>
                  <a:pt x="3459219" y="0"/>
                </a:ln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3459219" y="6858000"/>
                </a:lnTo>
                <a:lnTo>
                  <a:pt x="4417162" y="6858000"/>
                </a:lnTo>
                <a:lnTo>
                  <a:pt x="4838076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8" name="TextShape 4"/>
          <p:cNvSpPr txBox="1"/>
          <p:nvPr/>
        </p:nvSpPr>
        <p:spPr>
          <a:xfrm>
            <a:off x="765000" y="662400"/>
            <a:ext cx="3383640" cy="149184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TextShape 5"/>
          <p:cNvSpPr txBox="1"/>
          <p:nvPr/>
        </p:nvSpPr>
        <p:spPr>
          <a:xfrm>
            <a:off x="765000" y="2286000"/>
            <a:ext cx="3383640" cy="384444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ffffff">
                    <a:alpha val="60000"/>
                  </a:srgbClr>
                </a:solidFill>
                <a:latin typeface="Calibri"/>
                <a:ea typeface="Calibri"/>
              </a:rPr>
              <a:t>Za początek tego święta uznaje się rok 1857, kiedy to pracujące w fabryce bawełny, </a:t>
            </a:r>
            <a:r>
              <a:rPr b="1" lang="en-US" sz="2000" spc="-1" strike="noStrike">
                <a:solidFill>
                  <a:srgbClr val="ffffff">
                    <a:alpha val="60000"/>
                  </a:srgbClr>
                </a:solidFill>
                <a:latin typeface="Calibri"/>
                <a:ea typeface="Calibri"/>
              </a:rPr>
              <a:t>kobiety</a:t>
            </a:r>
            <a:r>
              <a:rPr b="0" lang="en-US" sz="2000" spc="-1" strike="noStrike">
                <a:solidFill>
                  <a:srgbClr val="ffffff">
                    <a:alpha val="60000"/>
                  </a:srgbClr>
                </a:solidFill>
                <a:latin typeface="Calibri"/>
                <a:ea typeface="Calibri"/>
              </a:rPr>
              <a:t> zorganizowały strajk, domagając się krótszego dnia pracy oraz takiego samego wynagrodzenia, jakie otrzymywali mężczyźni. Pierwsze obchody Narodowego Dnia </a:t>
            </a:r>
            <a:r>
              <a:rPr b="1" lang="en-US" sz="2000" spc="-1" strike="noStrike">
                <a:solidFill>
                  <a:srgbClr val="ffffff">
                    <a:alpha val="60000"/>
                  </a:srgbClr>
                </a:solidFill>
                <a:latin typeface="Calibri"/>
                <a:ea typeface="Calibri"/>
              </a:rPr>
              <a:t>Kobiet</a:t>
            </a:r>
            <a:r>
              <a:rPr b="0" lang="en-US" sz="2000" spc="-1" strike="noStrike">
                <a:solidFill>
                  <a:srgbClr val="ffffff">
                    <a:alpha val="60000"/>
                  </a:srgbClr>
                </a:solidFill>
                <a:latin typeface="Calibri"/>
                <a:ea typeface="Calibri"/>
              </a:rPr>
              <a:t> odbyły się 28 lutego 1909 r. w Stanach Zjednoczonych.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0" name="Picture 4" descr=""/>
          <p:cNvPicPr/>
          <p:nvPr/>
        </p:nvPicPr>
        <p:blipFill>
          <a:blip r:embed="rId1"/>
          <a:stretch/>
        </p:blipFill>
        <p:spPr>
          <a:xfrm>
            <a:off x="5411160" y="1549440"/>
            <a:ext cx="6013800" cy="3758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>
        <p:push dir="u"/>
      </p:transition>
    </mc:Choice>
    <mc:Fallback>
      <p:transition spd="slow">
        <p:push dir="u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LibreOffice/7.0.5.2$Windows_X86_64 LibreOffice_project/64390860c6cd0aca4beafafcfd84613dd9dfb63a</Application>
  <AppVersion>15.0000</AppVersion>
  <Words>0</Words>
  <Paragraphs>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2022-03-08T08:53:21Z</dcterms:created>
  <dc:creator/>
  <dc:description/>
  <dc:language>pl-PL</dc:language>
  <cp:lastModifiedBy/>
  <dcterms:modified xsi:type="dcterms:W3CDTF">2022-03-08T09:42:21Z</dcterms:modified>
  <cp:revision>64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Panoramiczny</vt:lpwstr>
  </property>
  <property fmtid="{D5CDD505-2E9C-101B-9397-08002B2CF9AE}" pid="3" name="Slides">
    <vt:i4>6</vt:i4>
  </property>
</Properties>
</file>