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pl-PL" sz="6000" spc="-1" strike="noStrike">
                <a:solidFill>
                  <a:srgbClr val="000000"/>
                </a:solidFill>
                <a:latin typeface="Calibri Light"/>
              </a:rPr>
              <a:t>Kliknij, aby edytować styl</a:t>
            </a:r>
            <a:endParaRPr b="0" lang="pl-PL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17E35BA4-3ABA-45D4-986B-47A436ABF700}" type="datetime">
              <a:rPr b="0" lang="pl-PL" sz="1200" spc="-1" strike="noStrike">
                <a:solidFill>
                  <a:srgbClr val="8b8b8b"/>
                </a:solidFill>
                <a:latin typeface="Calibri"/>
              </a:rPr>
              <a:t>22-3-8</a:t>
            </a:fld>
            <a:endParaRPr b="0" lang="pl-PL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7DED2E2D-D6E8-4003-9014-BD2034771985}" type="slidenum">
              <a:rPr b="0" lang="pl-PL" sz="1200" spc="-1" strike="noStrike">
                <a:solidFill>
                  <a:srgbClr val="8b8b8b"/>
                </a:solidFill>
                <a:latin typeface="Calibri"/>
              </a:rPr>
              <a:t>&lt;numer&gt;</a:t>
            </a:fld>
            <a:endParaRPr b="0" lang="pl-PL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800" spc="-1" strike="noStrike">
                <a:solidFill>
                  <a:srgbClr val="000000"/>
                </a:solidFill>
                <a:latin typeface="Calibri"/>
              </a:rPr>
              <a:t>Kliknij, aby edytować format tekstu konspektu</a:t>
            </a: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Drugi poziom konspektu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Trzeci poziom konspektu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Czwarty poziom konspektu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pl-PL" sz="4400" spc="-1" strike="noStrike">
                <a:solidFill>
                  <a:srgbClr val="000000"/>
                </a:solidFill>
                <a:latin typeface="Calibri Light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>
                <a:solidFill>
                  <a:srgbClr val="000000"/>
                </a:solidFill>
                <a:latin typeface="Calibri"/>
              </a:rPr>
              <a:t>Kliknij, aby edytować style wzorca tekstu</a:t>
            </a: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Calibri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85158D69-ADAE-411D-AD97-9C6EEAEA054A}" type="datetime">
              <a:rPr b="0" lang="pl-PL" sz="1200" spc="-1" strike="noStrike">
                <a:solidFill>
                  <a:srgbClr val="8b8b8b"/>
                </a:solidFill>
                <a:latin typeface="Calibri"/>
              </a:rPr>
              <a:t>22-3-8</a:t>
            </a:fld>
            <a:endParaRPr b="0" lang="pl-PL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1B9648AA-C312-4AA1-AF77-16AF7DBA1DB7}" type="slidenum">
              <a:rPr b="0" lang="pl-PL" sz="1200" spc="-1" strike="noStrike">
                <a:solidFill>
                  <a:srgbClr val="8b8b8b"/>
                </a:solidFill>
                <a:latin typeface="Calibri"/>
              </a:rPr>
              <a:t>&lt;numer&gt;</a:t>
            </a:fld>
            <a:endParaRPr b="0" lang="pl-PL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3" name="CustomShape 2"/>
          <p:cNvSpPr/>
          <p:nvPr/>
        </p:nvSpPr>
        <p:spPr>
          <a:xfrm>
            <a:off x="0" y="6840"/>
            <a:ext cx="12191760" cy="6857640"/>
          </a:xfrm>
          <a:prstGeom prst="rect">
            <a:avLst/>
          </a:prstGeom>
          <a:gradFill rotWithShape="0">
            <a:gsLst>
              <a:gs pos="0">
                <a:srgbClr val="4472c4"/>
              </a:gs>
              <a:gs pos="100000">
                <a:srgbClr val="ed7d31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4" name="TextShape 3"/>
          <p:cNvSpPr txBox="1"/>
          <p:nvPr/>
        </p:nvSpPr>
        <p:spPr>
          <a:xfrm>
            <a:off x="1577880" y="590040"/>
            <a:ext cx="5347080" cy="28386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>
              <a:lnSpc>
                <a:spcPct val="90000"/>
              </a:lnSpc>
            </a:pPr>
            <a:r>
              <a:rPr b="0" lang="pl-PL" sz="5600" spc="-1" strike="noStrike">
                <a:solidFill>
                  <a:srgbClr val="ffffff"/>
                </a:solidFill>
                <a:latin typeface="Calibri Light"/>
              </a:rPr>
              <a:t>WSZYSTKIEGO NAJLEPSZEGO          Z OKAZJI DNIA KOBIET</a:t>
            </a:r>
            <a:endParaRPr b="0" lang="pl-PL" sz="5600" spc="-1" strike="noStrike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85" name="Group 4"/>
          <p:cNvGrpSpPr/>
          <p:nvPr/>
        </p:nvGrpSpPr>
        <p:grpSpPr>
          <a:xfrm>
            <a:off x="653760" y="1606320"/>
            <a:ext cx="465120" cy="581400"/>
            <a:chOff x="653760" y="1606320"/>
            <a:chExt cx="465120" cy="581400"/>
          </a:xfrm>
        </p:grpSpPr>
        <p:sp>
          <p:nvSpPr>
            <p:cNvPr id="86" name="CustomShape 5"/>
            <p:cNvSpPr/>
            <p:nvPr/>
          </p:nvSpPr>
          <p:spPr>
            <a:xfrm>
              <a:off x="669240" y="1606320"/>
              <a:ext cx="138600" cy="138600"/>
            </a:xfrm>
            <a:custGeom>
              <a:avLst/>
              <a:gdLst/>
              <a:ahLst/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rgbClr val="ffffff"/>
            </a:solidFill>
            <a:ln w="603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" name="CustomShape 6"/>
            <p:cNvSpPr/>
            <p:nvPr/>
          </p:nvSpPr>
          <p:spPr>
            <a:xfrm>
              <a:off x="1028160" y="1835640"/>
              <a:ext cx="90720" cy="90720"/>
            </a:xfrm>
            <a:custGeom>
              <a:avLst/>
              <a:gdLst/>
              <a:ahLst/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8" name="CustomShape 7"/>
            <p:cNvSpPr/>
            <p:nvPr/>
          </p:nvSpPr>
          <p:spPr>
            <a:xfrm>
              <a:off x="653760" y="2060280"/>
              <a:ext cx="127440" cy="127440"/>
            </a:xfrm>
            <a:custGeom>
              <a:avLst/>
              <a:gdLst/>
              <a:ahLst/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rgbClr val="ffffff"/>
            </a:solidFill>
            <a:ln w="61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89" name="Line 8"/>
          <p:cNvSpPr/>
          <p:nvPr/>
        </p:nvSpPr>
        <p:spPr>
          <a:xfrm>
            <a:off x="1301040" y="3496320"/>
            <a:ext cx="0" cy="3352680"/>
          </a:xfrm>
          <a:prstGeom prst="line">
            <a:avLst/>
          </a:prstGeom>
          <a:ln cap="sq" w="25400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0" name="Picture 4" descr=""/>
          <p:cNvPicPr/>
          <p:nvPr/>
        </p:nvPicPr>
        <p:blipFill>
          <a:blip r:embed="rId1"/>
          <a:stretch/>
        </p:blipFill>
        <p:spPr>
          <a:xfrm>
            <a:off x="7817040" y="540000"/>
            <a:ext cx="3672000" cy="577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3900">
        <p14:glitter dir="l" pattern="hexagon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54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bg1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2" name="TextShape 2"/>
          <p:cNvSpPr txBox="1"/>
          <p:nvPr/>
        </p:nvSpPr>
        <p:spPr>
          <a:xfrm>
            <a:off x="8153280" y="818280"/>
            <a:ext cx="3322080" cy="29754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>
              <a:lnSpc>
                <a:spcPct val="90000"/>
              </a:lnSpc>
            </a:pPr>
            <a:r>
              <a:rPr b="0" lang="en-US" sz="4400" spc="-1" strike="noStrike">
                <a:solidFill>
                  <a:srgbClr val="ffffff"/>
                </a:solidFill>
                <a:latin typeface="Calibri Light"/>
              </a:rPr>
              <a:t>WASZE ŻYCZENIA</a:t>
            </a:r>
            <a:endParaRPr b="0" lang="pl-PL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3" name="Picture 4" descr=""/>
          <p:cNvPicPr/>
          <p:nvPr/>
        </p:nvPicPr>
        <p:blipFill>
          <a:blip r:embed="rId1"/>
          <a:stretch/>
        </p:blipFill>
        <p:spPr>
          <a:xfrm>
            <a:off x="716400" y="733680"/>
            <a:ext cx="6436080" cy="5390280"/>
          </a:xfrm>
          <a:prstGeom prst="rect">
            <a:avLst/>
          </a:prstGeom>
          <a:ln w="0">
            <a:noFill/>
          </a:ln>
        </p:spPr>
      </p:pic>
      <p:sp>
        <p:nvSpPr>
          <p:cNvPr id="94" name="Line 3"/>
          <p:cNvSpPr/>
          <p:nvPr/>
        </p:nvSpPr>
        <p:spPr>
          <a:xfrm>
            <a:off x="7617600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6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0" y="651600"/>
            <a:ext cx="12191760" cy="73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4" descr=""/>
          <p:cNvPicPr/>
          <p:nvPr/>
        </p:nvPicPr>
        <p:blipFill>
          <a:blip r:embed="rId1"/>
          <a:stretch/>
        </p:blipFill>
        <p:spPr>
          <a:xfrm>
            <a:off x="838080" y="2185920"/>
            <a:ext cx="5132160" cy="3419280"/>
          </a:xfrm>
          <a:prstGeom prst="rect">
            <a:avLst/>
          </a:prstGeom>
          <a:ln w="0">
            <a:noFill/>
          </a:ln>
        </p:spPr>
      </p:pic>
      <p:pic>
        <p:nvPicPr>
          <p:cNvPr id="97" name="Picture 5" descr=""/>
          <p:cNvPicPr/>
          <p:nvPr/>
        </p:nvPicPr>
        <p:blipFill>
          <a:blip r:embed="rId2"/>
          <a:stretch/>
        </p:blipFill>
        <p:spPr>
          <a:xfrm>
            <a:off x="6041880" y="2185920"/>
            <a:ext cx="5311440" cy="3419280"/>
          </a:xfrm>
          <a:prstGeom prst="rect">
            <a:avLst/>
          </a:prstGeom>
          <a:ln w="0">
            <a:noFill/>
          </a:ln>
        </p:spPr>
      </p:pic>
      <p:sp>
        <p:nvSpPr>
          <p:cNvPr id="98" name="TextShape 2"/>
          <p:cNvSpPr txBox="1"/>
          <p:nvPr/>
        </p:nvSpPr>
        <p:spPr>
          <a:xfrm>
            <a:off x="838080" y="672840"/>
            <a:ext cx="10515240" cy="715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</a:pPr>
            <a:r>
              <a:rPr b="0" lang="en-US" sz="3200" spc="-1" strike="noStrike">
                <a:solidFill>
                  <a:srgbClr val="ffffff"/>
                </a:solidFill>
                <a:latin typeface="Calibri Light"/>
              </a:rPr>
              <a:t>DZIEŃ KOBIET KIEDYŚ</a:t>
            </a:r>
            <a:endParaRPr b="0" lang="pl-PL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14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TextShape 2"/>
          <p:cNvSpPr txBox="1"/>
          <p:nvPr/>
        </p:nvSpPr>
        <p:spPr>
          <a:xfrm>
            <a:off x="6477120" y="368640"/>
            <a:ext cx="4974480" cy="1403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>
              <a:lnSpc>
                <a:spcPct val="90000"/>
              </a:lnSpc>
            </a:pPr>
            <a:r>
              <a:rPr b="0" lang="en-US" sz="3600" spc="-1" strike="noStrike">
                <a:solidFill>
                  <a:srgbClr val="ffffff"/>
                </a:solidFill>
                <a:latin typeface="Calibri Light"/>
              </a:rPr>
              <a:t>HISTORIA DNIA KOBIET</a:t>
            </a:r>
            <a:endParaRPr b="0" lang="pl-PL" sz="3600" spc="-1" strike="noStrike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01" name="Group 3"/>
          <p:cNvGrpSpPr/>
          <p:nvPr/>
        </p:nvGrpSpPr>
        <p:grpSpPr>
          <a:xfrm>
            <a:off x="2141640" y="70560"/>
            <a:ext cx="3501360" cy="3501360"/>
            <a:chOff x="2141640" y="70560"/>
            <a:chExt cx="3501360" cy="3501360"/>
          </a:xfrm>
        </p:grpSpPr>
        <p:sp>
          <p:nvSpPr>
            <p:cNvPr id="102" name="CustomShape 4"/>
            <p:cNvSpPr/>
            <p:nvPr/>
          </p:nvSpPr>
          <p:spPr>
            <a:xfrm>
              <a:off x="2141640" y="70560"/>
              <a:ext cx="3501360" cy="3501360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03" name="CustomShape 5"/>
            <p:cNvSpPr/>
            <p:nvPr/>
          </p:nvSpPr>
          <p:spPr>
            <a:xfrm>
              <a:off x="2141640" y="70560"/>
              <a:ext cx="3501360" cy="3501360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104" name="Group 6"/>
          <p:cNvGrpSpPr/>
          <p:nvPr/>
        </p:nvGrpSpPr>
        <p:grpSpPr>
          <a:xfrm>
            <a:off x="574920" y="3240720"/>
            <a:ext cx="3296880" cy="3296880"/>
            <a:chOff x="574920" y="3240720"/>
            <a:chExt cx="3296880" cy="3296880"/>
          </a:xfrm>
        </p:grpSpPr>
        <p:sp>
          <p:nvSpPr>
            <p:cNvPr id="105" name="CustomShape 7"/>
            <p:cNvSpPr/>
            <p:nvPr/>
          </p:nvSpPr>
          <p:spPr>
            <a:xfrm>
              <a:off x="574920" y="3240720"/>
              <a:ext cx="3296880" cy="3296880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06" name="CustomShape 8"/>
            <p:cNvSpPr/>
            <p:nvPr/>
          </p:nvSpPr>
          <p:spPr>
            <a:xfrm>
              <a:off x="574920" y="3240720"/>
              <a:ext cx="3296880" cy="3296880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07" name="CustomShape 9"/>
          <p:cNvSpPr/>
          <p:nvPr/>
        </p:nvSpPr>
        <p:spPr>
          <a:xfrm>
            <a:off x="2026080" y="30600"/>
            <a:ext cx="3482640" cy="348264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08" name="Group 10"/>
          <p:cNvGrpSpPr/>
          <p:nvPr/>
        </p:nvGrpSpPr>
        <p:grpSpPr>
          <a:xfrm>
            <a:off x="990720" y="1091880"/>
            <a:ext cx="1291320" cy="428760"/>
            <a:chOff x="990720" y="1091880"/>
            <a:chExt cx="1291320" cy="428760"/>
          </a:xfrm>
        </p:grpSpPr>
        <p:sp>
          <p:nvSpPr>
            <p:cNvPr id="109" name="CustomShape 11"/>
            <p:cNvSpPr/>
            <p:nvPr/>
          </p:nvSpPr>
          <p:spPr>
            <a:xfrm>
              <a:off x="990720" y="1381320"/>
              <a:ext cx="1290960" cy="139320"/>
            </a:xfrm>
            <a:custGeom>
              <a:avLst/>
              <a:gdLst/>
              <a:ahLst/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solidFill>
              <a:schemeClr val="bg1"/>
            </a:solidFill>
            <a:ln w="21496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" name="CustomShape 12"/>
            <p:cNvSpPr/>
            <p:nvPr/>
          </p:nvSpPr>
          <p:spPr>
            <a:xfrm>
              <a:off x="990720" y="1091880"/>
              <a:ext cx="1291320" cy="139320"/>
            </a:xfrm>
            <a:custGeom>
              <a:avLst/>
              <a:gdLst/>
              <a:ahLst/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solidFill>
              <a:schemeClr val="bg1"/>
            </a:solidFill>
            <a:ln w="21496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111" name="Picture 5" descr=""/>
          <p:cNvPicPr/>
          <p:nvPr/>
        </p:nvPicPr>
        <p:blipFill>
          <a:blip r:embed="rId1"/>
          <a:stretch/>
        </p:blipFill>
        <p:spPr>
          <a:xfrm>
            <a:off x="2475720" y="709200"/>
            <a:ext cx="2563560" cy="2112840"/>
          </a:xfrm>
          <a:prstGeom prst="rect">
            <a:avLst/>
          </a:prstGeom>
          <a:ln w="0">
            <a:noFill/>
          </a:ln>
        </p:spPr>
      </p:pic>
      <p:sp>
        <p:nvSpPr>
          <p:cNvPr id="112" name="CustomShape 13"/>
          <p:cNvSpPr/>
          <p:nvPr/>
        </p:nvSpPr>
        <p:spPr>
          <a:xfrm>
            <a:off x="459000" y="3195360"/>
            <a:ext cx="3281400" cy="3281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3" name="Picture 4" descr=""/>
          <p:cNvPicPr/>
          <p:nvPr/>
        </p:nvPicPr>
        <p:blipFill>
          <a:blip r:embed="rId2"/>
          <a:stretch/>
        </p:blipFill>
        <p:spPr>
          <a:xfrm>
            <a:off x="949680" y="3904560"/>
            <a:ext cx="2299680" cy="1895400"/>
          </a:xfrm>
          <a:prstGeom prst="rect">
            <a:avLst/>
          </a:prstGeom>
          <a:ln w="0">
            <a:noFill/>
          </a:ln>
        </p:spPr>
      </p:pic>
      <p:grpSp>
        <p:nvGrpSpPr>
          <p:cNvPr id="114" name="Group 14"/>
          <p:cNvGrpSpPr/>
          <p:nvPr/>
        </p:nvGrpSpPr>
        <p:grpSpPr>
          <a:xfrm>
            <a:off x="3997440" y="3139200"/>
            <a:ext cx="1330200" cy="1330200"/>
            <a:chOff x="3997440" y="3139200"/>
            <a:chExt cx="1330200" cy="1330200"/>
          </a:xfrm>
        </p:grpSpPr>
        <p:sp>
          <p:nvSpPr>
            <p:cNvPr id="115" name="CustomShape 15"/>
            <p:cNvSpPr/>
            <p:nvPr/>
          </p:nvSpPr>
          <p:spPr>
            <a:xfrm>
              <a:off x="3997440" y="3139200"/>
              <a:ext cx="25560" cy="25560"/>
            </a:xfrm>
            <a:custGeom>
              <a:avLst/>
              <a:gdLst/>
              <a:ahLst/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6" name="CustomShape 16"/>
            <p:cNvSpPr/>
            <p:nvPr/>
          </p:nvSpPr>
          <p:spPr>
            <a:xfrm>
              <a:off x="4106520" y="313920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7" name="CustomShape 17"/>
            <p:cNvSpPr/>
            <p:nvPr/>
          </p:nvSpPr>
          <p:spPr>
            <a:xfrm>
              <a:off x="4214880" y="31392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8" name="CustomShape 18"/>
            <p:cNvSpPr/>
            <p:nvPr/>
          </p:nvSpPr>
          <p:spPr>
            <a:xfrm>
              <a:off x="4323960" y="31392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" name="CustomShape 19"/>
            <p:cNvSpPr/>
            <p:nvPr/>
          </p:nvSpPr>
          <p:spPr>
            <a:xfrm>
              <a:off x="4432320" y="31392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0" name="CustomShape 20"/>
            <p:cNvSpPr/>
            <p:nvPr/>
          </p:nvSpPr>
          <p:spPr>
            <a:xfrm>
              <a:off x="4541400" y="313920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" name="CustomShape 21"/>
            <p:cNvSpPr/>
            <p:nvPr/>
          </p:nvSpPr>
          <p:spPr>
            <a:xfrm>
              <a:off x="4649760" y="31392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" name="CustomShape 22"/>
            <p:cNvSpPr/>
            <p:nvPr/>
          </p:nvSpPr>
          <p:spPr>
            <a:xfrm>
              <a:off x="3997440" y="3247920"/>
              <a:ext cx="25560" cy="25560"/>
            </a:xfrm>
            <a:custGeom>
              <a:avLst/>
              <a:gdLst/>
              <a:ahLst/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" name="CustomShape 23"/>
            <p:cNvSpPr/>
            <p:nvPr/>
          </p:nvSpPr>
          <p:spPr>
            <a:xfrm>
              <a:off x="4106520" y="324792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4" name="CustomShape 24"/>
            <p:cNvSpPr/>
            <p:nvPr/>
          </p:nvSpPr>
          <p:spPr>
            <a:xfrm>
              <a:off x="4214880" y="32479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5" name="CustomShape 25"/>
            <p:cNvSpPr/>
            <p:nvPr/>
          </p:nvSpPr>
          <p:spPr>
            <a:xfrm>
              <a:off x="4323960" y="32479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" name="CustomShape 26"/>
            <p:cNvSpPr/>
            <p:nvPr/>
          </p:nvSpPr>
          <p:spPr>
            <a:xfrm>
              <a:off x="4432320" y="32479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" name="CustomShape 27"/>
            <p:cNvSpPr/>
            <p:nvPr/>
          </p:nvSpPr>
          <p:spPr>
            <a:xfrm>
              <a:off x="4541400" y="324792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8" name="CustomShape 28"/>
            <p:cNvSpPr/>
            <p:nvPr/>
          </p:nvSpPr>
          <p:spPr>
            <a:xfrm>
              <a:off x="4649760" y="32479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9" name="CustomShape 29"/>
            <p:cNvSpPr/>
            <p:nvPr/>
          </p:nvSpPr>
          <p:spPr>
            <a:xfrm>
              <a:off x="3997440" y="3356640"/>
              <a:ext cx="25560" cy="25560"/>
            </a:xfrm>
            <a:custGeom>
              <a:avLst/>
              <a:gdLst/>
              <a:ahLst/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0" name="CustomShape 30"/>
            <p:cNvSpPr/>
            <p:nvPr/>
          </p:nvSpPr>
          <p:spPr>
            <a:xfrm>
              <a:off x="4106520" y="335664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1" name="CustomShape 31"/>
            <p:cNvSpPr/>
            <p:nvPr/>
          </p:nvSpPr>
          <p:spPr>
            <a:xfrm>
              <a:off x="4214880" y="33566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2" name="CustomShape 32"/>
            <p:cNvSpPr/>
            <p:nvPr/>
          </p:nvSpPr>
          <p:spPr>
            <a:xfrm>
              <a:off x="4323960" y="33566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3" name="CustomShape 33"/>
            <p:cNvSpPr/>
            <p:nvPr/>
          </p:nvSpPr>
          <p:spPr>
            <a:xfrm>
              <a:off x="4432320" y="33566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4" name="CustomShape 34"/>
            <p:cNvSpPr/>
            <p:nvPr/>
          </p:nvSpPr>
          <p:spPr>
            <a:xfrm>
              <a:off x="4541400" y="335664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" name="CustomShape 35"/>
            <p:cNvSpPr/>
            <p:nvPr/>
          </p:nvSpPr>
          <p:spPr>
            <a:xfrm>
              <a:off x="4649760" y="33566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" name="CustomShape 36"/>
            <p:cNvSpPr/>
            <p:nvPr/>
          </p:nvSpPr>
          <p:spPr>
            <a:xfrm>
              <a:off x="3997440" y="3465360"/>
              <a:ext cx="25560" cy="25560"/>
            </a:xfrm>
            <a:custGeom>
              <a:avLst/>
              <a:gdLst/>
              <a:ahLst/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" name="CustomShape 37"/>
            <p:cNvSpPr/>
            <p:nvPr/>
          </p:nvSpPr>
          <p:spPr>
            <a:xfrm>
              <a:off x="4106520" y="346536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" name="CustomShape 38"/>
            <p:cNvSpPr/>
            <p:nvPr/>
          </p:nvSpPr>
          <p:spPr>
            <a:xfrm>
              <a:off x="4214880" y="34653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" name="CustomShape 39"/>
            <p:cNvSpPr/>
            <p:nvPr/>
          </p:nvSpPr>
          <p:spPr>
            <a:xfrm>
              <a:off x="4323960" y="34653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" name="CustomShape 40"/>
            <p:cNvSpPr/>
            <p:nvPr/>
          </p:nvSpPr>
          <p:spPr>
            <a:xfrm>
              <a:off x="4432320" y="34653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" name="CustomShape 41"/>
            <p:cNvSpPr/>
            <p:nvPr/>
          </p:nvSpPr>
          <p:spPr>
            <a:xfrm>
              <a:off x="4541400" y="346536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" name="CustomShape 42"/>
            <p:cNvSpPr/>
            <p:nvPr/>
          </p:nvSpPr>
          <p:spPr>
            <a:xfrm>
              <a:off x="4649760" y="34653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" name="CustomShape 43"/>
            <p:cNvSpPr/>
            <p:nvPr/>
          </p:nvSpPr>
          <p:spPr>
            <a:xfrm>
              <a:off x="3997440" y="3574080"/>
              <a:ext cx="25560" cy="25560"/>
            </a:xfrm>
            <a:custGeom>
              <a:avLst/>
              <a:gdLst/>
              <a:ahLst/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" name="CustomShape 44"/>
            <p:cNvSpPr/>
            <p:nvPr/>
          </p:nvSpPr>
          <p:spPr>
            <a:xfrm>
              <a:off x="4106520" y="357408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" name="CustomShape 45"/>
            <p:cNvSpPr/>
            <p:nvPr/>
          </p:nvSpPr>
          <p:spPr>
            <a:xfrm>
              <a:off x="4214880" y="35740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" name="CustomShape 46"/>
            <p:cNvSpPr/>
            <p:nvPr/>
          </p:nvSpPr>
          <p:spPr>
            <a:xfrm>
              <a:off x="4323960" y="35740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" name="CustomShape 47"/>
            <p:cNvSpPr/>
            <p:nvPr/>
          </p:nvSpPr>
          <p:spPr>
            <a:xfrm>
              <a:off x="4432320" y="35740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" name="CustomShape 48"/>
            <p:cNvSpPr/>
            <p:nvPr/>
          </p:nvSpPr>
          <p:spPr>
            <a:xfrm>
              <a:off x="4541400" y="357408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" name="CustomShape 49"/>
            <p:cNvSpPr/>
            <p:nvPr/>
          </p:nvSpPr>
          <p:spPr>
            <a:xfrm>
              <a:off x="4649760" y="35740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" name="CustomShape 50"/>
            <p:cNvSpPr/>
            <p:nvPr/>
          </p:nvSpPr>
          <p:spPr>
            <a:xfrm>
              <a:off x="3997440" y="3682800"/>
              <a:ext cx="25560" cy="25560"/>
            </a:xfrm>
            <a:custGeom>
              <a:avLst/>
              <a:gdLst/>
              <a:ahLst/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" name="CustomShape 51"/>
            <p:cNvSpPr/>
            <p:nvPr/>
          </p:nvSpPr>
          <p:spPr>
            <a:xfrm>
              <a:off x="4106520" y="368280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" name="CustomShape 52"/>
            <p:cNvSpPr/>
            <p:nvPr/>
          </p:nvSpPr>
          <p:spPr>
            <a:xfrm>
              <a:off x="4214880" y="36828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" name="CustomShape 53"/>
            <p:cNvSpPr/>
            <p:nvPr/>
          </p:nvSpPr>
          <p:spPr>
            <a:xfrm>
              <a:off x="4323960" y="36828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" name="CustomShape 54"/>
            <p:cNvSpPr/>
            <p:nvPr/>
          </p:nvSpPr>
          <p:spPr>
            <a:xfrm>
              <a:off x="4432320" y="36828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" name="CustomShape 55"/>
            <p:cNvSpPr/>
            <p:nvPr/>
          </p:nvSpPr>
          <p:spPr>
            <a:xfrm>
              <a:off x="4541400" y="368280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" name="CustomShape 56"/>
            <p:cNvSpPr/>
            <p:nvPr/>
          </p:nvSpPr>
          <p:spPr>
            <a:xfrm>
              <a:off x="4649760" y="36828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" name="CustomShape 57"/>
            <p:cNvSpPr/>
            <p:nvPr/>
          </p:nvSpPr>
          <p:spPr>
            <a:xfrm>
              <a:off x="3997440" y="3791520"/>
              <a:ext cx="25560" cy="25560"/>
            </a:xfrm>
            <a:custGeom>
              <a:avLst/>
              <a:gdLst/>
              <a:ahLst/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" name="CustomShape 58"/>
            <p:cNvSpPr/>
            <p:nvPr/>
          </p:nvSpPr>
          <p:spPr>
            <a:xfrm>
              <a:off x="4106520" y="379152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" name="CustomShape 59"/>
            <p:cNvSpPr/>
            <p:nvPr/>
          </p:nvSpPr>
          <p:spPr>
            <a:xfrm>
              <a:off x="4214880" y="37915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" name="CustomShape 60"/>
            <p:cNvSpPr/>
            <p:nvPr/>
          </p:nvSpPr>
          <p:spPr>
            <a:xfrm>
              <a:off x="4323960" y="37915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" name="CustomShape 61"/>
            <p:cNvSpPr/>
            <p:nvPr/>
          </p:nvSpPr>
          <p:spPr>
            <a:xfrm>
              <a:off x="4432320" y="37915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2" name="CustomShape 62"/>
            <p:cNvSpPr/>
            <p:nvPr/>
          </p:nvSpPr>
          <p:spPr>
            <a:xfrm>
              <a:off x="4541400" y="379152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3" name="CustomShape 63"/>
            <p:cNvSpPr/>
            <p:nvPr/>
          </p:nvSpPr>
          <p:spPr>
            <a:xfrm>
              <a:off x="4649760" y="37915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4" name="CustomShape 64"/>
            <p:cNvSpPr/>
            <p:nvPr/>
          </p:nvSpPr>
          <p:spPr>
            <a:xfrm>
              <a:off x="4758840" y="313920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5" name="CustomShape 65"/>
            <p:cNvSpPr/>
            <p:nvPr/>
          </p:nvSpPr>
          <p:spPr>
            <a:xfrm>
              <a:off x="4867200" y="31392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6" name="CustomShape 66"/>
            <p:cNvSpPr/>
            <p:nvPr/>
          </p:nvSpPr>
          <p:spPr>
            <a:xfrm>
              <a:off x="4976280" y="31392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7" name="CustomShape 67"/>
            <p:cNvSpPr/>
            <p:nvPr/>
          </p:nvSpPr>
          <p:spPr>
            <a:xfrm>
              <a:off x="5084640" y="31392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" name="CustomShape 68"/>
            <p:cNvSpPr/>
            <p:nvPr/>
          </p:nvSpPr>
          <p:spPr>
            <a:xfrm>
              <a:off x="5193720" y="31392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9" name="CustomShape 69"/>
            <p:cNvSpPr/>
            <p:nvPr/>
          </p:nvSpPr>
          <p:spPr>
            <a:xfrm>
              <a:off x="5302080" y="31392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0" name="CustomShape 70"/>
            <p:cNvSpPr/>
            <p:nvPr/>
          </p:nvSpPr>
          <p:spPr>
            <a:xfrm>
              <a:off x="4758840" y="324792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" name="CustomShape 71"/>
            <p:cNvSpPr/>
            <p:nvPr/>
          </p:nvSpPr>
          <p:spPr>
            <a:xfrm>
              <a:off x="4867200" y="32479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2" name="CustomShape 72"/>
            <p:cNvSpPr/>
            <p:nvPr/>
          </p:nvSpPr>
          <p:spPr>
            <a:xfrm>
              <a:off x="4976280" y="32479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3" name="CustomShape 73"/>
            <p:cNvSpPr/>
            <p:nvPr/>
          </p:nvSpPr>
          <p:spPr>
            <a:xfrm>
              <a:off x="5084640" y="32479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4" name="CustomShape 74"/>
            <p:cNvSpPr/>
            <p:nvPr/>
          </p:nvSpPr>
          <p:spPr>
            <a:xfrm>
              <a:off x="5193720" y="32479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5" name="CustomShape 75"/>
            <p:cNvSpPr/>
            <p:nvPr/>
          </p:nvSpPr>
          <p:spPr>
            <a:xfrm>
              <a:off x="5302080" y="32479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6" name="CustomShape 76"/>
            <p:cNvSpPr/>
            <p:nvPr/>
          </p:nvSpPr>
          <p:spPr>
            <a:xfrm>
              <a:off x="4758840" y="335664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7" name="CustomShape 77"/>
            <p:cNvSpPr/>
            <p:nvPr/>
          </p:nvSpPr>
          <p:spPr>
            <a:xfrm>
              <a:off x="4867200" y="33566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8" name="CustomShape 78"/>
            <p:cNvSpPr/>
            <p:nvPr/>
          </p:nvSpPr>
          <p:spPr>
            <a:xfrm>
              <a:off x="4976280" y="33566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" name="CustomShape 79"/>
            <p:cNvSpPr/>
            <p:nvPr/>
          </p:nvSpPr>
          <p:spPr>
            <a:xfrm>
              <a:off x="5084640" y="33566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" name="CustomShape 80"/>
            <p:cNvSpPr/>
            <p:nvPr/>
          </p:nvSpPr>
          <p:spPr>
            <a:xfrm>
              <a:off x="5193720" y="33566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" name="CustomShape 81"/>
            <p:cNvSpPr/>
            <p:nvPr/>
          </p:nvSpPr>
          <p:spPr>
            <a:xfrm>
              <a:off x="5302080" y="33566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2" name="CustomShape 82"/>
            <p:cNvSpPr/>
            <p:nvPr/>
          </p:nvSpPr>
          <p:spPr>
            <a:xfrm>
              <a:off x="4758840" y="346536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3" name="CustomShape 83"/>
            <p:cNvSpPr/>
            <p:nvPr/>
          </p:nvSpPr>
          <p:spPr>
            <a:xfrm>
              <a:off x="4867200" y="34653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4" name="CustomShape 84"/>
            <p:cNvSpPr/>
            <p:nvPr/>
          </p:nvSpPr>
          <p:spPr>
            <a:xfrm>
              <a:off x="4976280" y="34653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5" name="CustomShape 85"/>
            <p:cNvSpPr/>
            <p:nvPr/>
          </p:nvSpPr>
          <p:spPr>
            <a:xfrm>
              <a:off x="5084640" y="34653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" name="CustomShape 86"/>
            <p:cNvSpPr/>
            <p:nvPr/>
          </p:nvSpPr>
          <p:spPr>
            <a:xfrm>
              <a:off x="5193720" y="34653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7" name="CustomShape 87"/>
            <p:cNvSpPr/>
            <p:nvPr/>
          </p:nvSpPr>
          <p:spPr>
            <a:xfrm>
              <a:off x="5302080" y="34653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8" name="CustomShape 88"/>
            <p:cNvSpPr/>
            <p:nvPr/>
          </p:nvSpPr>
          <p:spPr>
            <a:xfrm>
              <a:off x="4758840" y="357408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" name="CustomShape 89"/>
            <p:cNvSpPr/>
            <p:nvPr/>
          </p:nvSpPr>
          <p:spPr>
            <a:xfrm>
              <a:off x="4867200" y="35740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0" name="CustomShape 90"/>
            <p:cNvSpPr/>
            <p:nvPr/>
          </p:nvSpPr>
          <p:spPr>
            <a:xfrm>
              <a:off x="4976280" y="35740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1" name="CustomShape 91"/>
            <p:cNvSpPr/>
            <p:nvPr/>
          </p:nvSpPr>
          <p:spPr>
            <a:xfrm>
              <a:off x="5084640" y="35740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2" name="CustomShape 92"/>
            <p:cNvSpPr/>
            <p:nvPr/>
          </p:nvSpPr>
          <p:spPr>
            <a:xfrm>
              <a:off x="5193720" y="35740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3" name="CustomShape 93"/>
            <p:cNvSpPr/>
            <p:nvPr/>
          </p:nvSpPr>
          <p:spPr>
            <a:xfrm>
              <a:off x="5302080" y="35740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4" name="CustomShape 94"/>
            <p:cNvSpPr/>
            <p:nvPr/>
          </p:nvSpPr>
          <p:spPr>
            <a:xfrm>
              <a:off x="4758840" y="368280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" name="CustomShape 95"/>
            <p:cNvSpPr/>
            <p:nvPr/>
          </p:nvSpPr>
          <p:spPr>
            <a:xfrm>
              <a:off x="4867200" y="36828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" name="CustomShape 96"/>
            <p:cNvSpPr/>
            <p:nvPr/>
          </p:nvSpPr>
          <p:spPr>
            <a:xfrm>
              <a:off x="4976280" y="36828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7" name="CustomShape 97"/>
            <p:cNvSpPr/>
            <p:nvPr/>
          </p:nvSpPr>
          <p:spPr>
            <a:xfrm>
              <a:off x="5084640" y="36828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8" name="CustomShape 98"/>
            <p:cNvSpPr/>
            <p:nvPr/>
          </p:nvSpPr>
          <p:spPr>
            <a:xfrm>
              <a:off x="5193720" y="36828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9" name="CustomShape 99"/>
            <p:cNvSpPr/>
            <p:nvPr/>
          </p:nvSpPr>
          <p:spPr>
            <a:xfrm>
              <a:off x="5302080" y="36828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0" name="CustomShape 100"/>
            <p:cNvSpPr/>
            <p:nvPr/>
          </p:nvSpPr>
          <p:spPr>
            <a:xfrm>
              <a:off x="4758840" y="379152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1" name="CustomShape 101"/>
            <p:cNvSpPr/>
            <p:nvPr/>
          </p:nvSpPr>
          <p:spPr>
            <a:xfrm>
              <a:off x="4867200" y="37915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2" name="CustomShape 102"/>
            <p:cNvSpPr/>
            <p:nvPr/>
          </p:nvSpPr>
          <p:spPr>
            <a:xfrm>
              <a:off x="4976280" y="37915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3" name="CustomShape 103"/>
            <p:cNvSpPr/>
            <p:nvPr/>
          </p:nvSpPr>
          <p:spPr>
            <a:xfrm>
              <a:off x="5084640" y="37915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4" name="CustomShape 104"/>
            <p:cNvSpPr/>
            <p:nvPr/>
          </p:nvSpPr>
          <p:spPr>
            <a:xfrm>
              <a:off x="5193720" y="37915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5" name="CustomShape 105"/>
            <p:cNvSpPr/>
            <p:nvPr/>
          </p:nvSpPr>
          <p:spPr>
            <a:xfrm>
              <a:off x="5302080" y="37915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6" name="CustomShape 106"/>
            <p:cNvSpPr/>
            <p:nvPr/>
          </p:nvSpPr>
          <p:spPr>
            <a:xfrm>
              <a:off x="3997440" y="3900240"/>
              <a:ext cx="25560" cy="25560"/>
            </a:xfrm>
            <a:custGeom>
              <a:avLst/>
              <a:gdLst/>
              <a:ahLst/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" name="CustomShape 107"/>
            <p:cNvSpPr/>
            <p:nvPr/>
          </p:nvSpPr>
          <p:spPr>
            <a:xfrm>
              <a:off x="4106520" y="390024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8" name="CustomShape 108"/>
            <p:cNvSpPr/>
            <p:nvPr/>
          </p:nvSpPr>
          <p:spPr>
            <a:xfrm>
              <a:off x="4214880" y="39002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" name="CustomShape 109"/>
            <p:cNvSpPr/>
            <p:nvPr/>
          </p:nvSpPr>
          <p:spPr>
            <a:xfrm>
              <a:off x="4323960" y="39002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" name="CustomShape 110"/>
            <p:cNvSpPr/>
            <p:nvPr/>
          </p:nvSpPr>
          <p:spPr>
            <a:xfrm>
              <a:off x="4432320" y="39002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1" name="CustomShape 111"/>
            <p:cNvSpPr/>
            <p:nvPr/>
          </p:nvSpPr>
          <p:spPr>
            <a:xfrm>
              <a:off x="4541400" y="390024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" name="CustomShape 112"/>
            <p:cNvSpPr/>
            <p:nvPr/>
          </p:nvSpPr>
          <p:spPr>
            <a:xfrm>
              <a:off x="4649760" y="39002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" name="CustomShape 113"/>
            <p:cNvSpPr/>
            <p:nvPr/>
          </p:nvSpPr>
          <p:spPr>
            <a:xfrm>
              <a:off x="3997440" y="4008960"/>
              <a:ext cx="25560" cy="25560"/>
            </a:xfrm>
            <a:custGeom>
              <a:avLst/>
              <a:gdLst/>
              <a:ahLst/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" name="CustomShape 114"/>
            <p:cNvSpPr/>
            <p:nvPr/>
          </p:nvSpPr>
          <p:spPr>
            <a:xfrm>
              <a:off x="4106520" y="400896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5" name="CustomShape 115"/>
            <p:cNvSpPr/>
            <p:nvPr/>
          </p:nvSpPr>
          <p:spPr>
            <a:xfrm>
              <a:off x="4214880" y="40089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6" name="CustomShape 116"/>
            <p:cNvSpPr/>
            <p:nvPr/>
          </p:nvSpPr>
          <p:spPr>
            <a:xfrm>
              <a:off x="4323960" y="40089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7" name="CustomShape 117"/>
            <p:cNvSpPr/>
            <p:nvPr/>
          </p:nvSpPr>
          <p:spPr>
            <a:xfrm>
              <a:off x="4432320" y="40089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8" name="CustomShape 118"/>
            <p:cNvSpPr/>
            <p:nvPr/>
          </p:nvSpPr>
          <p:spPr>
            <a:xfrm>
              <a:off x="4541400" y="400896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9" name="CustomShape 119"/>
            <p:cNvSpPr/>
            <p:nvPr/>
          </p:nvSpPr>
          <p:spPr>
            <a:xfrm>
              <a:off x="4649760" y="40089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0" name="CustomShape 120"/>
            <p:cNvSpPr/>
            <p:nvPr/>
          </p:nvSpPr>
          <p:spPr>
            <a:xfrm>
              <a:off x="3997440" y="4117680"/>
              <a:ext cx="25560" cy="25560"/>
            </a:xfrm>
            <a:custGeom>
              <a:avLst/>
              <a:gdLst/>
              <a:ahLst/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1" name="CustomShape 121"/>
            <p:cNvSpPr/>
            <p:nvPr/>
          </p:nvSpPr>
          <p:spPr>
            <a:xfrm>
              <a:off x="4106520" y="411768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2" name="CustomShape 122"/>
            <p:cNvSpPr/>
            <p:nvPr/>
          </p:nvSpPr>
          <p:spPr>
            <a:xfrm>
              <a:off x="4214880" y="41176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" name="CustomShape 123"/>
            <p:cNvSpPr/>
            <p:nvPr/>
          </p:nvSpPr>
          <p:spPr>
            <a:xfrm>
              <a:off x="4323960" y="41176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" name="CustomShape 124"/>
            <p:cNvSpPr/>
            <p:nvPr/>
          </p:nvSpPr>
          <p:spPr>
            <a:xfrm>
              <a:off x="4432320" y="41176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" name="CustomShape 125"/>
            <p:cNvSpPr/>
            <p:nvPr/>
          </p:nvSpPr>
          <p:spPr>
            <a:xfrm>
              <a:off x="4541400" y="411768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" name="CustomShape 126"/>
            <p:cNvSpPr/>
            <p:nvPr/>
          </p:nvSpPr>
          <p:spPr>
            <a:xfrm>
              <a:off x="4649760" y="41176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" name="CustomShape 127"/>
            <p:cNvSpPr/>
            <p:nvPr/>
          </p:nvSpPr>
          <p:spPr>
            <a:xfrm>
              <a:off x="3997440" y="4226400"/>
              <a:ext cx="25560" cy="25560"/>
            </a:xfrm>
            <a:custGeom>
              <a:avLst/>
              <a:gdLst/>
              <a:ahLst/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" name="CustomShape 128"/>
            <p:cNvSpPr/>
            <p:nvPr/>
          </p:nvSpPr>
          <p:spPr>
            <a:xfrm>
              <a:off x="4106520" y="422640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" name="CustomShape 129"/>
            <p:cNvSpPr/>
            <p:nvPr/>
          </p:nvSpPr>
          <p:spPr>
            <a:xfrm>
              <a:off x="4214880" y="42264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" name="CustomShape 130"/>
            <p:cNvSpPr/>
            <p:nvPr/>
          </p:nvSpPr>
          <p:spPr>
            <a:xfrm>
              <a:off x="4323960" y="42264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" name="CustomShape 131"/>
            <p:cNvSpPr/>
            <p:nvPr/>
          </p:nvSpPr>
          <p:spPr>
            <a:xfrm>
              <a:off x="4432320" y="42264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2" name="CustomShape 132"/>
            <p:cNvSpPr/>
            <p:nvPr/>
          </p:nvSpPr>
          <p:spPr>
            <a:xfrm>
              <a:off x="4541400" y="422640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3" name="CustomShape 133"/>
            <p:cNvSpPr/>
            <p:nvPr/>
          </p:nvSpPr>
          <p:spPr>
            <a:xfrm>
              <a:off x="4649760" y="42264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4" name="CustomShape 134"/>
            <p:cNvSpPr/>
            <p:nvPr/>
          </p:nvSpPr>
          <p:spPr>
            <a:xfrm>
              <a:off x="3997440" y="4335120"/>
              <a:ext cx="25560" cy="25560"/>
            </a:xfrm>
            <a:custGeom>
              <a:avLst/>
              <a:gdLst/>
              <a:ahLst/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5" name="CustomShape 135"/>
            <p:cNvSpPr/>
            <p:nvPr/>
          </p:nvSpPr>
          <p:spPr>
            <a:xfrm>
              <a:off x="4106520" y="433512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6" name="CustomShape 136"/>
            <p:cNvSpPr/>
            <p:nvPr/>
          </p:nvSpPr>
          <p:spPr>
            <a:xfrm>
              <a:off x="4214880" y="43351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7" name="CustomShape 137"/>
            <p:cNvSpPr/>
            <p:nvPr/>
          </p:nvSpPr>
          <p:spPr>
            <a:xfrm>
              <a:off x="4323960" y="43351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8" name="CustomShape 138"/>
            <p:cNvSpPr/>
            <p:nvPr/>
          </p:nvSpPr>
          <p:spPr>
            <a:xfrm>
              <a:off x="4432320" y="43351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9" name="CustomShape 139"/>
            <p:cNvSpPr/>
            <p:nvPr/>
          </p:nvSpPr>
          <p:spPr>
            <a:xfrm>
              <a:off x="4541400" y="433512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0" name="CustomShape 140"/>
            <p:cNvSpPr/>
            <p:nvPr/>
          </p:nvSpPr>
          <p:spPr>
            <a:xfrm>
              <a:off x="4649760" y="43351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1" name="CustomShape 141"/>
            <p:cNvSpPr/>
            <p:nvPr/>
          </p:nvSpPr>
          <p:spPr>
            <a:xfrm>
              <a:off x="3997440" y="4443840"/>
              <a:ext cx="25560" cy="25560"/>
            </a:xfrm>
            <a:custGeom>
              <a:avLst/>
              <a:gdLst/>
              <a:ahLst/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2" name="CustomShape 142"/>
            <p:cNvSpPr/>
            <p:nvPr/>
          </p:nvSpPr>
          <p:spPr>
            <a:xfrm>
              <a:off x="4106520" y="444384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3" name="CustomShape 143"/>
            <p:cNvSpPr/>
            <p:nvPr/>
          </p:nvSpPr>
          <p:spPr>
            <a:xfrm>
              <a:off x="4214880" y="44438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4" name="CustomShape 144"/>
            <p:cNvSpPr/>
            <p:nvPr/>
          </p:nvSpPr>
          <p:spPr>
            <a:xfrm>
              <a:off x="4323960" y="44438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5" name="CustomShape 145"/>
            <p:cNvSpPr/>
            <p:nvPr/>
          </p:nvSpPr>
          <p:spPr>
            <a:xfrm>
              <a:off x="4432320" y="44438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6" name="CustomShape 146"/>
            <p:cNvSpPr/>
            <p:nvPr/>
          </p:nvSpPr>
          <p:spPr>
            <a:xfrm>
              <a:off x="4541400" y="444384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7" name="CustomShape 147"/>
            <p:cNvSpPr/>
            <p:nvPr/>
          </p:nvSpPr>
          <p:spPr>
            <a:xfrm>
              <a:off x="4649760" y="44438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8" name="CustomShape 148"/>
            <p:cNvSpPr/>
            <p:nvPr/>
          </p:nvSpPr>
          <p:spPr>
            <a:xfrm>
              <a:off x="4758840" y="390024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9" name="CustomShape 149"/>
            <p:cNvSpPr/>
            <p:nvPr/>
          </p:nvSpPr>
          <p:spPr>
            <a:xfrm>
              <a:off x="4867200" y="39002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0" name="CustomShape 150"/>
            <p:cNvSpPr/>
            <p:nvPr/>
          </p:nvSpPr>
          <p:spPr>
            <a:xfrm>
              <a:off x="4976280" y="39002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1" name="CustomShape 151"/>
            <p:cNvSpPr/>
            <p:nvPr/>
          </p:nvSpPr>
          <p:spPr>
            <a:xfrm>
              <a:off x="5084640" y="39002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2" name="CustomShape 152"/>
            <p:cNvSpPr/>
            <p:nvPr/>
          </p:nvSpPr>
          <p:spPr>
            <a:xfrm>
              <a:off x="5193720" y="39002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3" name="CustomShape 153"/>
            <p:cNvSpPr/>
            <p:nvPr/>
          </p:nvSpPr>
          <p:spPr>
            <a:xfrm>
              <a:off x="5302080" y="39002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4" name="CustomShape 154"/>
            <p:cNvSpPr/>
            <p:nvPr/>
          </p:nvSpPr>
          <p:spPr>
            <a:xfrm>
              <a:off x="4758840" y="400896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5" name="CustomShape 155"/>
            <p:cNvSpPr/>
            <p:nvPr/>
          </p:nvSpPr>
          <p:spPr>
            <a:xfrm>
              <a:off x="4867200" y="40089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6" name="CustomShape 156"/>
            <p:cNvSpPr/>
            <p:nvPr/>
          </p:nvSpPr>
          <p:spPr>
            <a:xfrm>
              <a:off x="4976280" y="40089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7" name="CustomShape 157"/>
            <p:cNvSpPr/>
            <p:nvPr/>
          </p:nvSpPr>
          <p:spPr>
            <a:xfrm>
              <a:off x="5084640" y="40089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8" name="CustomShape 158"/>
            <p:cNvSpPr/>
            <p:nvPr/>
          </p:nvSpPr>
          <p:spPr>
            <a:xfrm>
              <a:off x="5193720" y="40089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9" name="CustomShape 159"/>
            <p:cNvSpPr/>
            <p:nvPr/>
          </p:nvSpPr>
          <p:spPr>
            <a:xfrm>
              <a:off x="5302080" y="400896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0" name="CustomShape 160"/>
            <p:cNvSpPr/>
            <p:nvPr/>
          </p:nvSpPr>
          <p:spPr>
            <a:xfrm>
              <a:off x="4758840" y="411768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1" name="CustomShape 161"/>
            <p:cNvSpPr/>
            <p:nvPr/>
          </p:nvSpPr>
          <p:spPr>
            <a:xfrm>
              <a:off x="4867200" y="41176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" name="CustomShape 162"/>
            <p:cNvSpPr/>
            <p:nvPr/>
          </p:nvSpPr>
          <p:spPr>
            <a:xfrm>
              <a:off x="4976280" y="41176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3" name="CustomShape 163"/>
            <p:cNvSpPr/>
            <p:nvPr/>
          </p:nvSpPr>
          <p:spPr>
            <a:xfrm>
              <a:off x="5084640" y="41176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" name="CustomShape 164"/>
            <p:cNvSpPr/>
            <p:nvPr/>
          </p:nvSpPr>
          <p:spPr>
            <a:xfrm>
              <a:off x="5193720" y="41176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5" name="CustomShape 165"/>
            <p:cNvSpPr/>
            <p:nvPr/>
          </p:nvSpPr>
          <p:spPr>
            <a:xfrm>
              <a:off x="5302080" y="411768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6" name="CustomShape 166"/>
            <p:cNvSpPr/>
            <p:nvPr/>
          </p:nvSpPr>
          <p:spPr>
            <a:xfrm>
              <a:off x="4758840" y="422640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7" name="CustomShape 167"/>
            <p:cNvSpPr/>
            <p:nvPr/>
          </p:nvSpPr>
          <p:spPr>
            <a:xfrm>
              <a:off x="4867200" y="42264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8" name="CustomShape 168"/>
            <p:cNvSpPr/>
            <p:nvPr/>
          </p:nvSpPr>
          <p:spPr>
            <a:xfrm>
              <a:off x="4976280" y="42264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9" name="CustomShape 169"/>
            <p:cNvSpPr/>
            <p:nvPr/>
          </p:nvSpPr>
          <p:spPr>
            <a:xfrm>
              <a:off x="5084640" y="42264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0" name="CustomShape 170"/>
            <p:cNvSpPr/>
            <p:nvPr/>
          </p:nvSpPr>
          <p:spPr>
            <a:xfrm>
              <a:off x="5193720" y="42264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1" name="CustomShape 171"/>
            <p:cNvSpPr/>
            <p:nvPr/>
          </p:nvSpPr>
          <p:spPr>
            <a:xfrm>
              <a:off x="5302080" y="422640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2" name="CustomShape 172"/>
            <p:cNvSpPr/>
            <p:nvPr/>
          </p:nvSpPr>
          <p:spPr>
            <a:xfrm>
              <a:off x="4758840" y="433512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3" name="CustomShape 173"/>
            <p:cNvSpPr/>
            <p:nvPr/>
          </p:nvSpPr>
          <p:spPr>
            <a:xfrm>
              <a:off x="4867200" y="43351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4" name="CustomShape 174"/>
            <p:cNvSpPr/>
            <p:nvPr/>
          </p:nvSpPr>
          <p:spPr>
            <a:xfrm>
              <a:off x="4976280" y="43351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5" name="CustomShape 175"/>
            <p:cNvSpPr/>
            <p:nvPr/>
          </p:nvSpPr>
          <p:spPr>
            <a:xfrm>
              <a:off x="5084640" y="43351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6" name="CustomShape 176"/>
            <p:cNvSpPr/>
            <p:nvPr/>
          </p:nvSpPr>
          <p:spPr>
            <a:xfrm>
              <a:off x="5193720" y="43351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7" name="CustomShape 177"/>
            <p:cNvSpPr/>
            <p:nvPr/>
          </p:nvSpPr>
          <p:spPr>
            <a:xfrm>
              <a:off x="5302080" y="433512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8" name="CustomShape 178"/>
            <p:cNvSpPr/>
            <p:nvPr/>
          </p:nvSpPr>
          <p:spPr>
            <a:xfrm>
              <a:off x="4758840" y="4443840"/>
              <a:ext cx="25560" cy="25560"/>
            </a:xfrm>
            <a:custGeom>
              <a:avLst/>
              <a:gdLst/>
              <a:ahLst/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9" name="CustomShape 179"/>
            <p:cNvSpPr/>
            <p:nvPr/>
          </p:nvSpPr>
          <p:spPr>
            <a:xfrm>
              <a:off x="4867200" y="44438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0" name="CustomShape 180"/>
            <p:cNvSpPr/>
            <p:nvPr/>
          </p:nvSpPr>
          <p:spPr>
            <a:xfrm>
              <a:off x="4976280" y="44438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1" name="CustomShape 181"/>
            <p:cNvSpPr/>
            <p:nvPr/>
          </p:nvSpPr>
          <p:spPr>
            <a:xfrm>
              <a:off x="5084640" y="44438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2" name="CustomShape 182"/>
            <p:cNvSpPr/>
            <p:nvPr/>
          </p:nvSpPr>
          <p:spPr>
            <a:xfrm>
              <a:off x="5193720" y="44438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3" name="CustomShape 183"/>
            <p:cNvSpPr/>
            <p:nvPr/>
          </p:nvSpPr>
          <p:spPr>
            <a:xfrm>
              <a:off x="5302080" y="4443840"/>
              <a:ext cx="25560" cy="25560"/>
            </a:xfrm>
            <a:custGeom>
              <a:avLst/>
              <a:gdLst/>
              <a:ahLst/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84" name="TextShape 184"/>
          <p:cNvSpPr txBox="1"/>
          <p:nvPr/>
        </p:nvSpPr>
        <p:spPr>
          <a:xfrm>
            <a:off x="6477120" y="1958400"/>
            <a:ext cx="4974480" cy="380988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Calibri"/>
                <a:ea typeface="Calibri"/>
              </a:rPr>
              <a:t>Pierwszy Dzień Kobiet był obchodzony 28 lutego 1909 roku, kiedy został ustanowiony przez Socjalistyczną Partię Ameryki po zamieszkach i strajkach w Nowym Jorku. Rok później Międzynarodówka Socjalistyczna w Kopenhadze zdecydowała, że Dzień Kobiet zostanie świętem międzynarodowym, przenosząc jego obchody na 8 marca. Stało się to podczas konferencji, na którą przybyło ponad 100 kobiet z 17 krajów.</a:t>
            </a:r>
            <a:endParaRPr b="0" lang="pl-PL" sz="2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325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CustomShape 1"/>
          <p:cNvSpPr/>
          <p:nvPr/>
        </p:nvSpPr>
        <p:spPr>
          <a:xfrm>
            <a:off x="638280" y="0"/>
            <a:ext cx="3247560" cy="3400200"/>
          </a:xfrm>
          <a:prstGeom prst="flowChartDocument">
            <a:avLst/>
          </a:prstGeom>
          <a:solidFill>
            <a:srgbClr val="6654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6" name="TextShape 2"/>
          <p:cNvSpPr txBox="1"/>
          <p:nvPr/>
        </p:nvSpPr>
        <p:spPr>
          <a:xfrm>
            <a:off x="838080" y="171000"/>
            <a:ext cx="2839680" cy="23709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en-US" sz="3200" spc="-1" strike="noStrike">
                <a:solidFill>
                  <a:srgbClr val="ffffff"/>
                </a:solidFill>
                <a:latin typeface="Calibri Light"/>
              </a:rPr>
              <a:t>ŻYCZENIA</a:t>
            </a:r>
            <a:endParaRPr b="0" lang="pl-PL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87" name="Picture 4" descr=""/>
          <p:cNvPicPr/>
          <p:nvPr/>
        </p:nvPicPr>
        <p:blipFill>
          <a:blip r:embed="rId1"/>
          <a:stretch/>
        </p:blipFill>
        <p:spPr>
          <a:xfrm>
            <a:off x="5162040" y="640080"/>
            <a:ext cx="5438880" cy="5578560"/>
          </a:xfrm>
          <a:prstGeom prst="rect">
            <a:avLst/>
          </a:prstGeom>
          <a:ln w="0">
            <a:noFill/>
          </a:ln>
        </p:spPr>
      </p:pic>
    </p:spTree>
  </p:cSld>
  <p:transition spd="slow">
    <p:wipe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CustomShape 2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608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TextShape 3"/>
          <p:cNvSpPr txBox="1"/>
          <p:nvPr/>
        </p:nvSpPr>
        <p:spPr>
          <a:xfrm>
            <a:off x="640080" y="2074320"/>
            <a:ext cx="2751840" cy="2709000"/>
          </a:xfrm>
          <a:prstGeom prst="rect">
            <a:avLst/>
          </a:prstGeom>
          <a:solidFill>
            <a:srgbClr val="262626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</a:pPr>
            <a:r>
              <a:rPr b="0" lang="en-US" sz="2400" spc="-1" strike="noStrike">
                <a:solidFill>
                  <a:srgbClr val="ffffff"/>
                </a:solidFill>
                <a:latin typeface="Calibri Light"/>
              </a:rPr>
              <a:t>TO JUŻ KONIEC WSZYSTKIEGO NAJLEPSZEGO</a:t>
            </a:r>
            <a:endParaRPr b="0" lang="pl-PL" sz="2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91" name="Picture 4" descr=""/>
          <p:cNvPicPr/>
          <p:nvPr/>
        </p:nvPicPr>
        <p:blipFill>
          <a:blip r:embed="rId1"/>
          <a:stretch/>
        </p:blipFill>
        <p:spPr>
          <a:xfrm>
            <a:off x="4038480" y="1022400"/>
            <a:ext cx="7187760" cy="4809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LibreOffice/7.0.5.2$Windows_X86_64 LibreOffice_project/64390860c6cd0aca4beafafcfd84613dd9dfb63a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2022-03-08T07:56:41Z</dcterms:created>
  <dc:creator/>
  <dc:description/>
  <dc:language>pl-PL</dc:language>
  <cp:lastModifiedBy/>
  <dcterms:modified xsi:type="dcterms:W3CDTF">2022-03-08T10:46:51Z</dcterms:modified>
  <cp:revision>66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Panoramiczny</vt:lpwstr>
  </property>
  <property fmtid="{D5CDD505-2E9C-101B-9397-08002B2CF9AE}" pid="3" name="Slides">
    <vt:i4>6</vt:i4>
  </property>
</Properties>
</file>